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9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y="5143500" cx="9144000"/>
  <p:notesSz cx="6858000" cy="9144000"/>
  <p:embeddedFontLst>
    <p:embeddedFont>
      <p:font typeface="Anton"/>
      <p:regular r:id="rId46"/>
    </p:embeddedFont>
    <p:embeddedFont>
      <p:font typeface="Proxima Nova"/>
      <p:regular r:id="rId47"/>
      <p:bold r:id="rId48"/>
      <p:italic r:id="rId49"/>
      <p:boldItalic r:id="rId50"/>
    </p:embeddedFont>
    <p:embeddedFont>
      <p:font typeface="Roboto Medium"/>
      <p:regular r:id="rId51"/>
      <p:bold r:id="rId52"/>
      <p:italic r:id="rId53"/>
      <p:boldItalic r:id="rId54"/>
    </p:embeddedFont>
    <p:embeddedFont>
      <p:font typeface="Amatic SC"/>
      <p:regular r:id="rId55"/>
      <p:bold r:id="rId56"/>
    </p:embeddedFont>
    <p:embeddedFont>
      <p:font typeface="Lora"/>
      <p:regular r:id="rId57"/>
      <p:bold r:id="rId58"/>
      <p:italic r:id="rId59"/>
      <p:boldItalic r:id="rId60"/>
    </p:embeddedFont>
    <p:embeddedFont>
      <p:font typeface="Proxima Nova Semibold"/>
      <p:regular r:id="rId61"/>
      <p:bold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D7B62FA-D5C8-48DF-80D0-94E0FE2A20B2}">
  <a:tblStyle styleId="{4D7B62FA-D5C8-48DF-80D0-94E0FE2A20B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Anton-regular.fntdata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ProximaNova-bold.fntdata"/><Relationship Id="rId47" Type="http://schemas.openxmlformats.org/officeDocument/2006/relationships/font" Target="fonts/ProximaNova-regular.fntdata"/><Relationship Id="rId49" Type="http://schemas.openxmlformats.org/officeDocument/2006/relationships/font" Target="fonts/ProximaNova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ProximaNovaSemibold-bold.fntdata"/><Relationship Id="rId61" Type="http://schemas.openxmlformats.org/officeDocument/2006/relationships/font" Target="fonts/ProximaNovaSemibold-regular.fntdata"/><Relationship Id="rId20" Type="http://schemas.openxmlformats.org/officeDocument/2006/relationships/slide" Target="slides/slide14.xml"/><Relationship Id="rId63" Type="http://schemas.openxmlformats.org/officeDocument/2006/relationships/font" Target="fonts/ProximaNovaSemibold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Lora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Medium-regular.fntdata"/><Relationship Id="rId50" Type="http://schemas.openxmlformats.org/officeDocument/2006/relationships/font" Target="fonts/ProximaNova-boldItalic.fntdata"/><Relationship Id="rId53" Type="http://schemas.openxmlformats.org/officeDocument/2006/relationships/font" Target="fonts/RobotoMedium-italic.fntdata"/><Relationship Id="rId52" Type="http://schemas.openxmlformats.org/officeDocument/2006/relationships/font" Target="fonts/RobotoMedium-bold.fntdata"/><Relationship Id="rId11" Type="http://schemas.openxmlformats.org/officeDocument/2006/relationships/slide" Target="slides/slide5.xml"/><Relationship Id="rId55" Type="http://schemas.openxmlformats.org/officeDocument/2006/relationships/font" Target="fonts/AmaticSC-regular.fntdata"/><Relationship Id="rId10" Type="http://schemas.openxmlformats.org/officeDocument/2006/relationships/slide" Target="slides/slide4.xml"/><Relationship Id="rId54" Type="http://schemas.openxmlformats.org/officeDocument/2006/relationships/font" Target="fonts/RobotoMedium-boldItalic.fntdata"/><Relationship Id="rId13" Type="http://schemas.openxmlformats.org/officeDocument/2006/relationships/slide" Target="slides/slide7.xml"/><Relationship Id="rId57" Type="http://schemas.openxmlformats.org/officeDocument/2006/relationships/font" Target="fonts/Lora-regular.fntdata"/><Relationship Id="rId12" Type="http://schemas.openxmlformats.org/officeDocument/2006/relationships/slide" Target="slides/slide6.xml"/><Relationship Id="rId56" Type="http://schemas.openxmlformats.org/officeDocument/2006/relationships/font" Target="fonts/AmaticSC-bold.fntdata"/><Relationship Id="rId15" Type="http://schemas.openxmlformats.org/officeDocument/2006/relationships/slide" Target="slides/slide9.xml"/><Relationship Id="rId59" Type="http://schemas.openxmlformats.org/officeDocument/2006/relationships/font" Target="fonts/Lora-italic.fntdata"/><Relationship Id="rId14" Type="http://schemas.openxmlformats.org/officeDocument/2006/relationships/slide" Target="slides/slide8.xml"/><Relationship Id="rId58" Type="http://schemas.openxmlformats.org/officeDocument/2006/relationships/font" Target="fonts/Lora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d4ed54689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d4ed54689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6d4ed5468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6d4ed5468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6d4ed54689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6d4ed54689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d4ed5468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d4ed5468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6d4ed54689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6d4ed54689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6d4ed54689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6d4ed54689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6d4ed54689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6d4ed54689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6d4ed54689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6d4ed54689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6d4ed54689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6d4ed54689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6d4ed54689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6d4ed54689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d4ed54689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d4ed54689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6d4ed54689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6d4ed54689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6d4ed54689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6d4ed54689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6d4ed54689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6d4ed54689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6d4ed54689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6d4ed54689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75e41ba95a_0_76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75e41ba95a_0_76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75e41ba95a_0_7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75e41ba95a_0_7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75e41ba95a_0_7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75e41ba95a_0_7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75e41ba95a_0_80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75e41ba95a_0_8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3" name="Shape 3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4" name="Google Shape;3744;g75e41ba95a_0_108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5" name="Google Shape;3745;g75e41ba95a_0_10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2" name="Shape 4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3" name="Google Shape;4163;g75e41ba95a_0_11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4" name="Google Shape;4164;g75e41ba95a_0_11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5e41ba95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5e41ba95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32" name="Shape 4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3" name="Google Shape;4333;g75e41ba95a_0_11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4" name="Google Shape;4334;g75e41ba95a_0_11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7" name="Shape 4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8" name="Google Shape;4738;g75e41ba95a_0_11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9" name="Google Shape;4739;g75e41ba95a_0_11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17" name="Shape 5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8" name="Google Shape;5118;g75e41ba95a_0_12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9" name="Google Shape;5119;g75e41ba95a_0_12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31" name="Shape 5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2" name="Google Shape;5532;g75e41ba95a_0_12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3" name="Google Shape;5533;g75e41ba95a_0_12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92" name="Shape 5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3" name="Google Shape;5893;g75e41ba95a_0_129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4" name="Google Shape;5894;g75e41ba95a_0_12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02" name="Shape 6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3" name="Google Shape;6403;g75e41ba95a_0_13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4" name="Google Shape;6404;g75e41ba95a_0_13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22" name="Shape 7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3" name="Google Shape;7023;g75e41ba95a_0_140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4" name="Google Shape;7024;g75e41ba95a_0_14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16" name="Shape 7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7" name="Google Shape;7617;g75e41ba95a_0_14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8" name="Google Shape;7618;g75e41ba95a_0_14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37" name="Shape 7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8" name="Google Shape;7938;g75e41ba95a_0_149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9" name="Google Shape;7939;g75e41ba95a_0_149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42" name="Shape 8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3" name="Google Shape;8243;g75e41ba95a_0_15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4" name="Google Shape;8244;g75e41ba95a_0_15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5e41ba95a_0_15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5e41ba95a_0_15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d4ed5468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6d4ed5468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5e41ba95a_0_15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5e41ba95a_0_15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5e41ba95a_0_15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5e41ba95a_0_15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6d4ed5468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6d4ed5468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6d4ed5468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6d4ed5468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080550" y="1296650"/>
            <a:ext cx="3253800" cy="18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080550" y="3156550"/>
            <a:ext cx="32538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1296000" y="2106000"/>
            <a:ext cx="7848000" cy="303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1"/>
          <p:cNvSpPr/>
          <p:nvPr/>
        </p:nvSpPr>
        <p:spPr>
          <a:xfrm>
            <a:off x="0" y="0"/>
            <a:ext cx="1296000" cy="177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ullet Points">
  <p:cSld name="TITLE_AND_BODY_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690000" y="1223400"/>
            <a:ext cx="6818100" cy="32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2" name="Google Shape;52;p13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rgbClr val="FCB5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ONLY_1">
    <p:bg>
      <p:bgPr>
        <a:solidFill>
          <a:schemeClr val="accen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flipH="1">
            <a:off x="4585800" y="756150"/>
            <a:ext cx="4558200" cy="363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737025" y="23281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643275" y="28655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58" name="Google Shape;58;p14"/>
          <p:cNvSpPr txBox="1"/>
          <p:nvPr>
            <p:ph hasCustomPrompt="1" idx="2" type="title"/>
          </p:nvPr>
        </p:nvSpPr>
        <p:spPr>
          <a:xfrm>
            <a:off x="737025" y="1564500"/>
            <a:ext cx="1544400" cy="6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4"/>
          <p:cNvSpPr txBox="1"/>
          <p:nvPr>
            <p:ph idx="3" type="title"/>
          </p:nvPr>
        </p:nvSpPr>
        <p:spPr>
          <a:xfrm>
            <a:off x="2778875" y="23281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0" name="Google Shape;60;p14"/>
          <p:cNvSpPr txBox="1"/>
          <p:nvPr>
            <p:ph idx="4" type="subTitle"/>
          </p:nvPr>
        </p:nvSpPr>
        <p:spPr>
          <a:xfrm>
            <a:off x="2685125" y="28655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1" name="Google Shape;61;p14"/>
          <p:cNvSpPr txBox="1"/>
          <p:nvPr>
            <p:ph hasCustomPrompt="1" idx="5" type="title"/>
          </p:nvPr>
        </p:nvSpPr>
        <p:spPr>
          <a:xfrm>
            <a:off x="2778875" y="1564500"/>
            <a:ext cx="1544400" cy="6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4"/>
          <p:cNvSpPr txBox="1"/>
          <p:nvPr>
            <p:ph idx="6" type="title"/>
          </p:nvPr>
        </p:nvSpPr>
        <p:spPr>
          <a:xfrm>
            <a:off x="4820725" y="23281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3" name="Google Shape;63;p14"/>
          <p:cNvSpPr txBox="1"/>
          <p:nvPr>
            <p:ph idx="7" type="subTitle"/>
          </p:nvPr>
        </p:nvSpPr>
        <p:spPr>
          <a:xfrm>
            <a:off x="4726975" y="28655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4" name="Google Shape;64;p14"/>
          <p:cNvSpPr txBox="1"/>
          <p:nvPr>
            <p:ph hasCustomPrompt="1" idx="8" type="title"/>
          </p:nvPr>
        </p:nvSpPr>
        <p:spPr>
          <a:xfrm>
            <a:off x="4820725" y="1564500"/>
            <a:ext cx="1544400" cy="6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/>
          <p:nvPr>
            <p:ph idx="9" type="title"/>
          </p:nvPr>
        </p:nvSpPr>
        <p:spPr>
          <a:xfrm>
            <a:off x="6862575" y="23281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6" name="Google Shape;66;p14"/>
          <p:cNvSpPr txBox="1"/>
          <p:nvPr>
            <p:ph idx="13" type="subTitle"/>
          </p:nvPr>
        </p:nvSpPr>
        <p:spPr>
          <a:xfrm>
            <a:off x="6768825" y="28655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7" name="Google Shape;67;p14"/>
          <p:cNvSpPr txBox="1"/>
          <p:nvPr>
            <p:ph hasCustomPrompt="1" idx="14" type="title"/>
          </p:nvPr>
        </p:nvSpPr>
        <p:spPr>
          <a:xfrm>
            <a:off x="6862575" y="1564500"/>
            <a:ext cx="1544400" cy="6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">
  <p:cSld name="TITLE_AND_BODY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2" type="title"/>
          </p:nvPr>
        </p:nvSpPr>
        <p:spPr>
          <a:xfrm>
            <a:off x="1300750" y="293932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" type="subTitle"/>
          </p:nvPr>
        </p:nvSpPr>
        <p:spPr>
          <a:xfrm>
            <a:off x="1207000" y="347665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73" name="Google Shape;73;p15"/>
          <p:cNvSpPr txBox="1"/>
          <p:nvPr>
            <p:ph idx="3" type="title"/>
          </p:nvPr>
        </p:nvSpPr>
        <p:spPr>
          <a:xfrm>
            <a:off x="3799800" y="293932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4" type="subTitle"/>
          </p:nvPr>
        </p:nvSpPr>
        <p:spPr>
          <a:xfrm>
            <a:off x="3706050" y="347665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75" name="Google Shape;75;p15"/>
          <p:cNvSpPr txBox="1"/>
          <p:nvPr>
            <p:ph idx="5" type="title"/>
          </p:nvPr>
        </p:nvSpPr>
        <p:spPr>
          <a:xfrm>
            <a:off x="6298850" y="293932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6" type="subTitle"/>
          </p:nvPr>
        </p:nvSpPr>
        <p:spPr>
          <a:xfrm>
            <a:off x="6205100" y="347665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TITLE_ONLY_2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rgbClr val="FCB5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16"/>
          <p:cNvSpPr/>
          <p:nvPr/>
        </p:nvSpPr>
        <p:spPr>
          <a:xfrm>
            <a:off x="3737575" y="891975"/>
            <a:ext cx="5406300" cy="408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wo Columns ">
  <p:cSld name="TITLE_AND_BODY_1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2" type="title"/>
          </p:nvPr>
        </p:nvSpPr>
        <p:spPr>
          <a:xfrm>
            <a:off x="1696599" y="3403575"/>
            <a:ext cx="176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1" type="subTitle"/>
          </p:nvPr>
        </p:nvSpPr>
        <p:spPr>
          <a:xfrm>
            <a:off x="1243000" y="3940900"/>
            <a:ext cx="2673300" cy="8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3" type="title"/>
          </p:nvPr>
        </p:nvSpPr>
        <p:spPr>
          <a:xfrm>
            <a:off x="5689349" y="3403575"/>
            <a:ext cx="176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87" name="Google Shape;87;p17"/>
          <p:cNvSpPr txBox="1"/>
          <p:nvPr>
            <p:ph idx="4" type="subTitle"/>
          </p:nvPr>
        </p:nvSpPr>
        <p:spPr>
          <a:xfrm>
            <a:off x="5235750" y="3940900"/>
            <a:ext cx="2673300" cy="8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ix Columns ">
  <p:cSld name="TITLE_AND_BODY_1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2" type="title"/>
          </p:nvPr>
        </p:nvSpPr>
        <p:spPr>
          <a:xfrm>
            <a:off x="1300750" y="1658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1" type="subTitle"/>
          </p:nvPr>
        </p:nvSpPr>
        <p:spPr>
          <a:xfrm>
            <a:off x="1207000" y="2195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3" name="Google Shape;93;p18"/>
          <p:cNvSpPr txBox="1"/>
          <p:nvPr>
            <p:ph idx="3" type="title"/>
          </p:nvPr>
        </p:nvSpPr>
        <p:spPr>
          <a:xfrm>
            <a:off x="3799800" y="1658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94" name="Google Shape;94;p18"/>
          <p:cNvSpPr txBox="1"/>
          <p:nvPr>
            <p:ph idx="4" type="subTitle"/>
          </p:nvPr>
        </p:nvSpPr>
        <p:spPr>
          <a:xfrm>
            <a:off x="3706050" y="2195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5" name="Google Shape;95;p18"/>
          <p:cNvSpPr txBox="1"/>
          <p:nvPr>
            <p:ph idx="5" type="title"/>
          </p:nvPr>
        </p:nvSpPr>
        <p:spPr>
          <a:xfrm>
            <a:off x="6298850" y="1658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96" name="Google Shape;96;p18"/>
          <p:cNvSpPr txBox="1"/>
          <p:nvPr>
            <p:ph idx="6" type="subTitle"/>
          </p:nvPr>
        </p:nvSpPr>
        <p:spPr>
          <a:xfrm>
            <a:off x="6205100" y="2195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18"/>
          <p:cNvSpPr txBox="1"/>
          <p:nvPr>
            <p:ph idx="7" type="title"/>
          </p:nvPr>
        </p:nvSpPr>
        <p:spPr>
          <a:xfrm>
            <a:off x="1300750" y="3470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8" type="subTitle"/>
          </p:nvPr>
        </p:nvSpPr>
        <p:spPr>
          <a:xfrm>
            <a:off x="1207000" y="4007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9" name="Google Shape;99;p18"/>
          <p:cNvSpPr txBox="1"/>
          <p:nvPr>
            <p:ph idx="9" type="title"/>
          </p:nvPr>
        </p:nvSpPr>
        <p:spPr>
          <a:xfrm>
            <a:off x="3799800" y="3470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100" name="Google Shape;100;p18"/>
          <p:cNvSpPr txBox="1"/>
          <p:nvPr>
            <p:ph idx="13" type="subTitle"/>
          </p:nvPr>
        </p:nvSpPr>
        <p:spPr>
          <a:xfrm>
            <a:off x="3706050" y="4007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01" name="Google Shape;101;p18"/>
          <p:cNvSpPr txBox="1"/>
          <p:nvPr>
            <p:ph idx="14" type="title"/>
          </p:nvPr>
        </p:nvSpPr>
        <p:spPr>
          <a:xfrm>
            <a:off x="6298850" y="3470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800"/>
              <a:buNone/>
              <a:defRPr sz="18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idx="15" type="subTitle"/>
          </p:nvPr>
        </p:nvSpPr>
        <p:spPr>
          <a:xfrm>
            <a:off x="6205100" y="4007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 1">
  <p:cSld name="TITLE_AND_BODY_1_3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19"/>
          <p:cNvSpPr txBox="1"/>
          <p:nvPr>
            <p:ph idx="2" type="title"/>
          </p:nvPr>
        </p:nvSpPr>
        <p:spPr>
          <a:xfrm>
            <a:off x="690000" y="1971179"/>
            <a:ext cx="36195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107" name="Google Shape;107;p19"/>
          <p:cNvSpPr txBox="1"/>
          <p:nvPr>
            <p:ph idx="1" type="subTitle"/>
          </p:nvPr>
        </p:nvSpPr>
        <p:spPr>
          <a:xfrm>
            <a:off x="690000" y="1347750"/>
            <a:ext cx="361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8" name="Google Shape;108;p19"/>
          <p:cNvSpPr txBox="1"/>
          <p:nvPr>
            <p:ph idx="3" type="title"/>
          </p:nvPr>
        </p:nvSpPr>
        <p:spPr>
          <a:xfrm>
            <a:off x="690000" y="3097554"/>
            <a:ext cx="36195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109" name="Google Shape;109;p19"/>
          <p:cNvSpPr txBox="1"/>
          <p:nvPr>
            <p:ph idx="4" type="subTitle"/>
          </p:nvPr>
        </p:nvSpPr>
        <p:spPr>
          <a:xfrm>
            <a:off x="690000" y="2474125"/>
            <a:ext cx="361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0" name="Google Shape;110;p19"/>
          <p:cNvSpPr txBox="1"/>
          <p:nvPr>
            <p:ph idx="5" type="title"/>
          </p:nvPr>
        </p:nvSpPr>
        <p:spPr>
          <a:xfrm>
            <a:off x="690000" y="4223929"/>
            <a:ext cx="36195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572"/>
              </a:buClr>
              <a:buSzPts val="1400"/>
              <a:buNone/>
              <a:defRPr sz="1400">
                <a:solidFill>
                  <a:srgbClr val="FCB572"/>
                </a:solidFill>
              </a:defRPr>
            </a:lvl9pPr>
          </a:lstStyle>
          <a:p/>
        </p:txBody>
      </p:sp>
      <p:sp>
        <p:nvSpPr>
          <p:cNvPr id="111" name="Google Shape;111;p19"/>
          <p:cNvSpPr txBox="1"/>
          <p:nvPr>
            <p:ph idx="6" type="subTitle"/>
          </p:nvPr>
        </p:nvSpPr>
        <p:spPr>
          <a:xfrm>
            <a:off x="690000" y="3600500"/>
            <a:ext cx="361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Four Columns">
  <p:cSld name="TITLE_ONLY_1_1">
    <p:bg>
      <p:bgPr>
        <a:solidFill>
          <a:srgbClr val="FFFFF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737025" y="32425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0"/>
          <p:cNvSpPr txBox="1"/>
          <p:nvPr>
            <p:ph idx="1" type="subTitle"/>
          </p:nvPr>
        </p:nvSpPr>
        <p:spPr>
          <a:xfrm>
            <a:off x="643275" y="37799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15" name="Google Shape;115;p20"/>
          <p:cNvSpPr txBox="1"/>
          <p:nvPr>
            <p:ph idx="2" type="title"/>
          </p:nvPr>
        </p:nvSpPr>
        <p:spPr>
          <a:xfrm>
            <a:off x="2778875" y="32425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6" name="Google Shape;116;p20"/>
          <p:cNvSpPr txBox="1"/>
          <p:nvPr>
            <p:ph idx="3" type="subTitle"/>
          </p:nvPr>
        </p:nvSpPr>
        <p:spPr>
          <a:xfrm>
            <a:off x="2685125" y="37799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17" name="Google Shape;117;p20"/>
          <p:cNvSpPr txBox="1"/>
          <p:nvPr>
            <p:ph idx="4" type="title"/>
          </p:nvPr>
        </p:nvSpPr>
        <p:spPr>
          <a:xfrm>
            <a:off x="4820725" y="32425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8" name="Google Shape;118;p20"/>
          <p:cNvSpPr txBox="1"/>
          <p:nvPr>
            <p:ph idx="5" type="subTitle"/>
          </p:nvPr>
        </p:nvSpPr>
        <p:spPr>
          <a:xfrm>
            <a:off x="4726975" y="37799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19" name="Google Shape;119;p20"/>
          <p:cNvSpPr txBox="1"/>
          <p:nvPr>
            <p:ph idx="6" type="title"/>
          </p:nvPr>
        </p:nvSpPr>
        <p:spPr>
          <a:xfrm>
            <a:off x="6862575" y="32425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0" name="Google Shape;120;p20"/>
          <p:cNvSpPr txBox="1"/>
          <p:nvPr>
            <p:ph idx="7" type="subTitle"/>
          </p:nvPr>
        </p:nvSpPr>
        <p:spPr>
          <a:xfrm>
            <a:off x="6768825" y="37799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21" name="Google Shape;121;p20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0"/>
          <p:cNvSpPr txBox="1"/>
          <p:nvPr>
            <p:ph idx="8"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68900" y="2455650"/>
            <a:ext cx="4931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768900" y="3213600"/>
            <a:ext cx="37617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768900" y="952050"/>
            <a:ext cx="2488500" cy="112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 + Credits">
  <p:cSld name="SECTION_HEADER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4715050" y="578650"/>
            <a:ext cx="3761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5" name="Google Shape;125;p21"/>
          <p:cNvSpPr txBox="1"/>
          <p:nvPr>
            <p:ph idx="1" type="subTitle"/>
          </p:nvPr>
        </p:nvSpPr>
        <p:spPr>
          <a:xfrm>
            <a:off x="4715050" y="1565200"/>
            <a:ext cx="3761700" cy="12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21"/>
          <p:cNvSpPr txBox="1"/>
          <p:nvPr/>
        </p:nvSpPr>
        <p:spPr>
          <a:xfrm>
            <a:off x="4715050" y="3380825"/>
            <a:ext cx="3276900" cy="1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ora"/>
                <a:ea typeface="Lora"/>
                <a:cs typeface="Lora"/>
                <a:sym typeface="Lora"/>
              </a:rPr>
              <a:t>CREDITS: This presentation template was created by Slidesgo, including icons by Flaticon, and infographics &amp; images by Freepik. </a:t>
            </a:r>
            <a:endParaRPr sz="11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690000" y="1902975"/>
            <a:ext cx="3501600" cy="24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4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rgbClr val="FCB5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-11575" y="1423275"/>
            <a:ext cx="9144000" cy="372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808402" y="1757625"/>
            <a:ext cx="3404700" cy="27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5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rgbClr val="FCB5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930898" y="1757625"/>
            <a:ext cx="3404700" cy="27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rgbClr val="FCB5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6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/>
          <p:nvPr/>
        </p:nvSpPr>
        <p:spPr>
          <a:xfrm>
            <a:off x="6746150" y="-11575"/>
            <a:ext cx="2397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690000" y="1394050"/>
            <a:ext cx="3775200" cy="30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" name="Google Shape;31;p7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rgbClr val="FCB5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601300" y="575125"/>
            <a:ext cx="29658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idx="1" type="subTitle"/>
          </p:nvPr>
        </p:nvSpPr>
        <p:spPr>
          <a:xfrm>
            <a:off x="690000" y="1279144"/>
            <a:ext cx="2147400" cy="10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7" name="Google Shape;37;p9"/>
          <p:cNvSpPr txBox="1"/>
          <p:nvPr>
            <p:ph idx="2" type="body"/>
          </p:nvPr>
        </p:nvSpPr>
        <p:spPr>
          <a:xfrm>
            <a:off x="690000" y="2156450"/>
            <a:ext cx="2900400" cy="26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" name="Google Shape;38;p9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/>
          <p:nvPr/>
        </p:nvSpPr>
        <p:spPr>
          <a:xfrm>
            <a:off x="0" y="368825"/>
            <a:ext cx="2107200" cy="572700"/>
          </a:xfrm>
          <a:prstGeom prst="rect">
            <a:avLst/>
          </a:prstGeom>
          <a:solidFill>
            <a:srgbClr val="FCB5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0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10"/>
          <p:cNvSpPr/>
          <p:nvPr/>
        </p:nvSpPr>
        <p:spPr>
          <a:xfrm>
            <a:off x="0" y="2788725"/>
            <a:ext cx="9144000" cy="235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Anton"/>
              <a:buNone/>
              <a:defRPr sz="2800">
                <a:solidFill>
                  <a:schemeClr val="accent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Lora"/>
              <a:buChar char="●"/>
              <a:defRPr sz="1800"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ora"/>
              <a:buChar char="○"/>
              <a:defRPr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ora"/>
              <a:buChar char="■"/>
              <a:defRPr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ora"/>
              <a:buChar char="●"/>
              <a:defRPr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ora"/>
              <a:buChar char="○"/>
              <a:defRPr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ora"/>
              <a:buChar char="■"/>
              <a:defRPr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ora"/>
              <a:buChar char="●"/>
              <a:defRPr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ora"/>
              <a:buChar char="○"/>
              <a:defRPr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Font typeface="Lora"/>
              <a:buChar char="■"/>
              <a:defRPr>
                <a:solidFill>
                  <a:schemeClr val="accent4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E2A47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spreadsheets/d/1GwYSTcSx9jwYKRi5e1cGOikIoEOVk768TR-Blo_NPgs/copy" TargetMode="External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6.xml"/><Relationship Id="rId10" Type="http://schemas.openxmlformats.org/officeDocument/2006/relationships/slide" Target="/ppt/slides/slide25.xml"/><Relationship Id="rId12" Type="http://schemas.openxmlformats.org/officeDocument/2006/relationships/slide" Target="/ppt/slides/slide32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24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21.xml"/><Relationship Id="rId7" Type="http://schemas.openxmlformats.org/officeDocument/2006/relationships/slide" Target="/ppt/slides/slide20.xml"/><Relationship Id="rId8" Type="http://schemas.openxmlformats.org/officeDocument/2006/relationships/slide" Target="/ppt/slides/slide2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freepik.com/free-photo/group-business-people-showing-thumb-up-sign_3143340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photo/modern-man-man-arranging-business-documents_6278857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businessman-taking-notes-office_6276081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hoto/front-view-business-man-woman_6142350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freepik.com/free-photo/people-building-wooden-tower_524089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females-office-pasting-sticky-notes-window_5975213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still-life-wooden-bricks_4666436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businessman-ready-write-notes_6276043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adult-female-coworkers-discussing-work-project_4869850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photo/professional-corporate-women-shaking-hands_6142354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businessmen-with-hands-together_5617664.htm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front-view-business-partners-sitting-desk_6091170.htm/?utm_source=slidesgo_template&amp;utm_medium=referral-link&amp;utm_campaign=sg_resources&amp;utm_content=freepik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freepik.com/free-photo/top-view-team-work-office_6109210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low-angle-view-businesspeople-stacking-hand-together-workplace_4858704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man-building-pile-wooden-boxes_5752165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photo/businessman-playing-jenga_4387887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smiley-architect-wearing-glasses-looking-camera_5159808.htm/?utm_source=slidesgo_template&amp;utm_medium=referral-link&amp;utm_campaign=sg_resources&amp;utm_content=freepik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freepik.com/free-photo/front-view-two-young-women-work_5975210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beautiful-business-woman-working-diagram_6091348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handshake-office-with-beautiful-woman_5820761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photo/handsome-man-showing-diagram-his-partners_6091329.htm/?utm_source=slidesgo_template&amp;utm_medium=referral-link&amp;utm_campaign=sg_resources&amp;utm_content=freepik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0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fonts.google.com/specimen/Anton" TargetMode="External"/><Relationship Id="rId4" Type="http://schemas.openxmlformats.org/officeDocument/2006/relationships/hyperlink" Target="https://fonts.google.com/specimen/Lora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GwYSTcSx9jwYKRi5e1cGOikIoEOVk768TR-Blo_NPgs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ctrTitle"/>
          </p:nvPr>
        </p:nvSpPr>
        <p:spPr>
          <a:xfrm>
            <a:off x="5080550" y="1296650"/>
            <a:ext cx="3253800" cy="18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HR CONSULTING</a:t>
            </a:r>
            <a:endParaRPr/>
          </a:p>
        </p:txBody>
      </p:sp>
      <p:sp>
        <p:nvSpPr>
          <p:cNvPr id="136" name="Google Shape;136;p24"/>
          <p:cNvSpPr txBox="1"/>
          <p:nvPr>
            <p:ph idx="1" type="subTitle"/>
          </p:nvPr>
        </p:nvSpPr>
        <p:spPr>
          <a:xfrm>
            <a:off x="5080550" y="3156550"/>
            <a:ext cx="32538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 rotWithShape="1">
          <a:blip r:embed="rId3">
            <a:alphaModFix/>
          </a:blip>
          <a:srcRect b="0" l="0" r="3827" t="13344"/>
          <a:stretch/>
        </p:blipFill>
        <p:spPr>
          <a:xfrm>
            <a:off x="208250" y="0"/>
            <a:ext cx="3805225" cy="5143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3"/>
          <p:cNvSpPr/>
          <p:nvPr/>
        </p:nvSpPr>
        <p:spPr>
          <a:xfrm>
            <a:off x="-34725" y="405000"/>
            <a:ext cx="3601800" cy="336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3"/>
          <p:cNvSpPr txBox="1"/>
          <p:nvPr>
            <p:ph type="title"/>
          </p:nvPr>
        </p:nvSpPr>
        <p:spPr>
          <a:xfrm>
            <a:off x="601300" y="575125"/>
            <a:ext cx="29658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299" name="Google Shape;299;p33"/>
          <p:cNvSpPr/>
          <p:nvPr/>
        </p:nvSpPr>
        <p:spPr>
          <a:xfrm>
            <a:off x="8597550" y="1298725"/>
            <a:ext cx="546600" cy="384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4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305" name="Google Shape;305;p34"/>
          <p:cNvSpPr/>
          <p:nvPr/>
        </p:nvSpPr>
        <p:spPr>
          <a:xfrm>
            <a:off x="656988" y="2402392"/>
            <a:ext cx="3867424" cy="2177962"/>
          </a:xfrm>
          <a:custGeom>
            <a:rect b="b" l="l" r="r" t="t"/>
            <a:pathLst>
              <a:path extrusionOk="0" h="19251" w="32642">
                <a:moveTo>
                  <a:pt x="2846" y="1"/>
                </a:moveTo>
                <a:lnTo>
                  <a:pt x="2909" y="210"/>
                </a:lnTo>
                <a:lnTo>
                  <a:pt x="3035" y="273"/>
                </a:lnTo>
                <a:lnTo>
                  <a:pt x="2993" y="356"/>
                </a:lnTo>
                <a:lnTo>
                  <a:pt x="2909" y="440"/>
                </a:lnTo>
                <a:lnTo>
                  <a:pt x="2930" y="545"/>
                </a:lnTo>
                <a:lnTo>
                  <a:pt x="2993" y="586"/>
                </a:lnTo>
                <a:lnTo>
                  <a:pt x="2972" y="649"/>
                </a:lnTo>
                <a:lnTo>
                  <a:pt x="2909" y="733"/>
                </a:lnTo>
                <a:lnTo>
                  <a:pt x="2951" y="775"/>
                </a:lnTo>
                <a:lnTo>
                  <a:pt x="2951" y="858"/>
                </a:lnTo>
                <a:lnTo>
                  <a:pt x="2993" y="900"/>
                </a:lnTo>
                <a:lnTo>
                  <a:pt x="2909" y="1047"/>
                </a:lnTo>
                <a:lnTo>
                  <a:pt x="2825" y="1089"/>
                </a:lnTo>
                <a:lnTo>
                  <a:pt x="2763" y="1256"/>
                </a:lnTo>
                <a:lnTo>
                  <a:pt x="2721" y="1298"/>
                </a:lnTo>
                <a:lnTo>
                  <a:pt x="2721" y="1423"/>
                </a:lnTo>
                <a:lnTo>
                  <a:pt x="2637" y="1486"/>
                </a:lnTo>
                <a:lnTo>
                  <a:pt x="2616" y="1591"/>
                </a:lnTo>
                <a:lnTo>
                  <a:pt x="2470" y="1674"/>
                </a:lnTo>
                <a:lnTo>
                  <a:pt x="2386" y="1633"/>
                </a:lnTo>
                <a:lnTo>
                  <a:pt x="2344" y="1570"/>
                </a:lnTo>
                <a:lnTo>
                  <a:pt x="2428" y="1465"/>
                </a:lnTo>
                <a:lnTo>
                  <a:pt x="2449" y="1507"/>
                </a:lnTo>
                <a:lnTo>
                  <a:pt x="2532" y="1465"/>
                </a:lnTo>
                <a:lnTo>
                  <a:pt x="2553" y="1528"/>
                </a:lnTo>
                <a:lnTo>
                  <a:pt x="2595" y="1486"/>
                </a:lnTo>
                <a:lnTo>
                  <a:pt x="2595" y="1361"/>
                </a:lnTo>
                <a:lnTo>
                  <a:pt x="2658" y="1214"/>
                </a:lnTo>
                <a:lnTo>
                  <a:pt x="2742" y="1151"/>
                </a:lnTo>
                <a:lnTo>
                  <a:pt x="2742" y="1047"/>
                </a:lnTo>
                <a:lnTo>
                  <a:pt x="2700" y="1068"/>
                </a:lnTo>
                <a:lnTo>
                  <a:pt x="2553" y="1172"/>
                </a:lnTo>
                <a:lnTo>
                  <a:pt x="2512" y="1214"/>
                </a:lnTo>
                <a:lnTo>
                  <a:pt x="2428" y="1214"/>
                </a:lnTo>
                <a:lnTo>
                  <a:pt x="2428" y="1172"/>
                </a:lnTo>
                <a:lnTo>
                  <a:pt x="2532" y="1068"/>
                </a:lnTo>
                <a:lnTo>
                  <a:pt x="2658" y="1005"/>
                </a:lnTo>
                <a:lnTo>
                  <a:pt x="2700" y="963"/>
                </a:lnTo>
                <a:lnTo>
                  <a:pt x="2658" y="879"/>
                </a:lnTo>
                <a:lnTo>
                  <a:pt x="2616" y="879"/>
                </a:lnTo>
                <a:lnTo>
                  <a:pt x="2532" y="900"/>
                </a:lnTo>
                <a:lnTo>
                  <a:pt x="2470" y="796"/>
                </a:lnTo>
                <a:lnTo>
                  <a:pt x="2407" y="754"/>
                </a:lnTo>
                <a:lnTo>
                  <a:pt x="2135" y="754"/>
                </a:lnTo>
                <a:lnTo>
                  <a:pt x="2009" y="649"/>
                </a:lnTo>
                <a:lnTo>
                  <a:pt x="1716" y="419"/>
                </a:lnTo>
                <a:lnTo>
                  <a:pt x="1696" y="440"/>
                </a:lnTo>
                <a:lnTo>
                  <a:pt x="1675" y="545"/>
                </a:lnTo>
                <a:lnTo>
                  <a:pt x="1591" y="754"/>
                </a:lnTo>
                <a:lnTo>
                  <a:pt x="1591" y="858"/>
                </a:lnTo>
                <a:lnTo>
                  <a:pt x="1654" y="1068"/>
                </a:lnTo>
                <a:lnTo>
                  <a:pt x="1591" y="1382"/>
                </a:lnTo>
                <a:lnTo>
                  <a:pt x="1612" y="1507"/>
                </a:lnTo>
                <a:lnTo>
                  <a:pt x="1591" y="1674"/>
                </a:lnTo>
                <a:lnTo>
                  <a:pt x="1612" y="1737"/>
                </a:lnTo>
                <a:lnTo>
                  <a:pt x="1675" y="1737"/>
                </a:lnTo>
                <a:lnTo>
                  <a:pt x="1696" y="1800"/>
                </a:lnTo>
                <a:lnTo>
                  <a:pt x="1654" y="1884"/>
                </a:lnTo>
                <a:lnTo>
                  <a:pt x="1591" y="1884"/>
                </a:lnTo>
                <a:lnTo>
                  <a:pt x="1570" y="1946"/>
                </a:lnTo>
                <a:lnTo>
                  <a:pt x="1591" y="2009"/>
                </a:lnTo>
                <a:lnTo>
                  <a:pt x="1696" y="2030"/>
                </a:lnTo>
                <a:lnTo>
                  <a:pt x="1654" y="2135"/>
                </a:lnTo>
                <a:lnTo>
                  <a:pt x="1654" y="2239"/>
                </a:lnTo>
                <a:lnTo>
                  <a:pt x="1591" y="2323"/>
                </a:lnTo>
                <a:lnTo>
                  <a:pt x="1549" y="2302"/>
                </a:lnTo>
                <a:lnTo>
                  <a:pt x="1507" y="2344"/>
                </a:lnTo>
                <a:lnTo>
                  <a:pt x="1507" y="2428"/>
                </a:lnTo>
                <a:lnTo>
                  <a:pt x="1675" y="2449"/>
                </a:lnTo>
                <a:lnTo>
                  <a:pt x="1821" y="2470"/>
                </a:lnTo>
                <a:lnTo>
                  <a:pt x="1926" y="2553"/>
                </a:lnTo>
                <a:lnTo>
                  <a:pt x="2072" y="2553"/>
                </a:lnTo>
                <a:lnTo>
                  <a:pt x="2114" y="2637"/>
                </a:lnTo>
                <a:lnTo>
                  <a:pt x="2135" y="2783"/>
                </a:lnTo>
                <a:lnTo>
                  <a:pt x="2093" y="2658"/>
                </a:lnTo>
                <a:lnTo>
                  <a:pt x="1988" y="2574"/>
                </a:lnTo>
                <a:lnTo>
                  <a:pt x="1905" y="2616"/>
                </a:lnTo>
                <a:lnTo>
                  <a:pt x="1821" y="2553"/>
                </a:lnTo>
                <a:lnTo>
                  <a:pt x="1612" y="2532"/>
                </a:lnTo>
                <a:lnTo>
                  <a:pt x="1570" y="2470"/>
                </a:lnTo>
                <a:lnTo>
                  <a:pt x="1507" y="2511"/>
                </a:lnTo>
                <a:lnTo>
                  <a:pt x="1507" y="2616"/>
                </a:lnTo>
                <a:lnTo>
                  <a:pt x="1403" y="2763"/>
                </a:lnTo>
                <a:lnTo>
                  <a:pt x="1403" y="2846"/>
                </a:lnTo>
                <a:lnTo>
                  <a:pt x="1403" y="2930"/>
                </a:lnTo>
                <a:lnTo>
                  <a:pt x="1340" y="3076"/>
                </a:lnTo>
                <a:lnTo>
                  <a:pt x="1277" y="3202"/>
                </a:lnTo>
                <a:lnTo>
                  <a:pt x="1131" y="3558"/>
                </a:lnTo>
                <a:lnTo>
                  <a:pt x="1089" y="3809"/>
                </a:lnTo>
                <a:lnTo>
                  <a:pt x="942" y="4102"/>
                </a:lnTo>
                <a:lnTo>
                  <a:pt x="921" y="4415"/>
                </a:lnTo>
                <a:lnTo>
                  <a:pt x="838" y="4541"/>
                </a:lnTo>
                <a:lnTo>
                  <a:pt x="733" y="4667"/>
                </a:lnTo>
                <a:lnTo>
                  <a:pt x="649" y="4855"/>
                </a:lnTo>
                <a:lnTo>
                  <a:pt x="608" y="4939"/>
                </a:lnTo>
                <a:lnTo>
                  <a:pt x="566" y="5043"/>
                </a:lnTo>
                <a:lnTo>
                  <a:pt x="419" y="5231"/>
                </a:lnTo>
                <a:lnTo>
                  <a:pt x="356" y="5336"/>
                </a:lnTo>
                <a:lnTo>
                  <a:pt x="398" y="5566"/>
                </a:lnTo>
                <a:lnTo>
                  <a:pt x="336" y="5776"/>
                </a:lnTo>
                <a:lnTo>
                  <a:pt x="336" y="5922"/>
                </a:lnTo>
                <a:lnTo>
                  <a:pt x="419" y="6027"/>
                </a:lnTo>
                <a:lnTo>
                  <a:pt x="356" y="6110"/>
                </a:lnTo>
                <a:lnTo>
                  <a:pt x="336" y="6194"/>
                </a:lnTo>
                <a:lnTo>
                  <a:pt x="398" y="6340"/>
                </a:lnTo>
                <a:lnTo>
                  <a:pt x="356" y="6592"/>
                </a:lnTo>
                <a:lnTo>
                  <a:pt x="315" y="6717"/>
                </a:lnTo>
                <a:lnTo>
                  <a:pt x="231" y="6759"/>
                </a:lnTo>
                <a:lnTo>
                  <a:pt x="252" y="6843"/>
                </a:lnTo>
                <a:lnTo>
                  <a:pt x="294" y="6864"/>
                </a:lnTo>
                <a:lnTo>
                  <a:pt x="231" y="7031"/>
                </a:lnTo>
                <a:lnTo>
                  <a:pt x="84" y="7136"/>
                </a:lnTo>
                <a:lnTo>
                  <a:pt x="1" y="7261"/>
                </a:lnTo>
                <a:lnTo>
                  <a:pt x="1" y="7387"/>
                </a:lnTo>
                <a:lnTo>
                  <a:pt x="105" y="7554"/>
                </a:lnTo>
                <a:lnTo>
                  <a:pt x="210" y="7763"/>
                </a:lnTo>
                <a:lnTo>
                  <a:pt x="210" y="7993"/>
                </a:lnTo>
                <a:lnTo>
                  <a:pt x="189" y="8119"/>
                </a:lnTo>
                <a:lnTo>
                  <a:pt x="126" y="8203"/>
                </a:lnTo>
                <a:lnTo>
                  <a:pt x="126" y="8286"/>
                </a:lnTo>
                <a:lnTo>
                  <a:pt x="147" y="8370"/>
                </a:lnTo>
                <a:lnTo>
                  <a:pt x="189" y="8496"/>
                </a:lnTo>
                <a:lnTo>
                  <a:pt x="126" y="8579"/>
                </a:lnTo>
                <a:lnTo>
                  <a:pt x="105" y="8642"/>
                </a:lnTo>
                <a:lnTo>
                  <a:pt x="126" y="8726"/>
                </a:lnTo>
                <a:lnTo>
                  <a:pt x="356" y="9102"/>
                </a:lnTo>
                <a:lnTo>
                  <a:pt x="398" y="9207"/>
                </a:lnTo>
                <a:lnTo>
                  <a:pt x="356" y="9270"/>
                </a:lnTo>
                <a:lnTo>
                  <a:pt x="398" y="9353"/>
                </a:lnTo>
                <a:lnTo>
                  <a:pt x="524" y="9479"/>
                </a:lnTo>
                <a:lnTo>
                  <a:pt x="545" y="9542"/>
                </a:lnTo>
                <a:lnTo>
                  <a:pt x="628" y="9542"/>
                </a:lnTo>
                <a:lnTo>
                  <a:pt x="628" y="9437"/>
                </a:lnTo>
                <a:lnTo>
                  <a:pt x="628" y="9312"/>
                </a:lnTo>
                <a:lnTo>
                  <a:pt x="712" y="9333"/>
                </a:lnTo>
                <a:lnTo>
                  <a:pt x="733" y="9312"/>
                </a:lnTo>
                <a:lnTo>
                  <a:pt x="733" y="9353"/>
                </a:lnTo>
                <a:lnTo>
                  <a:pt x="838" y="9353"/>
                </a:lnTo>
                <a:lnTo>
                  <a:pt x="859" y="9416"/>
                </a:lnTo>
                <a:lnTo>
                  <a:pt x="984" y="9437"/>
                </a:lnTo>
                <a:lnTo>
                  <a:pt x="880" y="9437"/>
                </a:lnTo>
                <a:lnTo>
                  <a:pt x="817" y="9479"/>
                </a:lnTo>
                <a:lnTo>
                  <a:pt x="754" y="9437"/>
                </a:lnTo>
                <a:lnTo>
                  <a:pt x="712" y="9437"/>
                </a:lnTo>
                <a:lnTo>
                  <a:pt x="712" y="9521"/>
                </a:lnTo>
                <a:lnTo>
                  <a:pt x="754" y="9542"/>
                </a:lnTo>
                <a:lnTo>
                  <a:pt x="754" y="9688"/>
                </a:lnTo>
                <a:lnTo>
                  <a:pt x="817" y="9793"/>
                </a:lnTo>
                <a:lnTo>
                  <a:pt x="838" y="9835"/>
                </a:lnTo>
                <a:lnTo>
                  <a:pt x="733" y="9793"/>
                </a:lnTo>
                <a:lnTo>
                  <a:pt x="670" y="9688"/>
                </a:lnTo>
                <a:lnTo>
                  <a:pt x="649" y="9646"/>
                </a:lnTo>
                <a:lnTo>
                  <a:pt x="608" y="9688"/>
                </a:lnTo>
                <a:lnTo>
                  <a:pt x="608" y="9772"/>
                </a:lnTo>
                <a:lnTo>
                  <a:pt x="545" y="9835"/>
                </a:lnTo>
                <a:lnTo>
                  <a:pt x="566" y="9877"/>
                </a:lnTo>
                <a:lnTo>
                  <a:pt x="545" y="9981"/>
                </a:lnTo>
                <a:lnTo>
                  <a:pt x="545" y="10086"/>
                </a:lnTo>
                <a:lnTo>
                  <a:pt x="608" y="10107"/>
                </a:lnTo>
                <a:lnTo>
                  <a:pt x="628" y="10211"/>
                </a:lnTo>
                <a:lnTo>
                  <a:pt x="733" y="10274"/>
                </a:lnTo>
                <a:lnTo>
                  <a:pt x="775" y="10358"/>
                </a:lnTo>
                <a:lnTo>
                  <a:pt x="775" y="10421"/>
                </a:lnTo>
                <a:lnTo>
                  <a:pt x="712" y="10504"/>
                </a:lnTo>
                <a:lnTo>
                  <a:pt x="649" y="10504"/>
                </a:lnTo>
                <a:lnTo>
                  <a:pt x="649" y="10567"/>
                </a:lnTo>
                <a:lnTo>
                  <a:pt x="670" y="10672"/>
                </a:lnTo>
                <a:lnTo>
                  <a:pt x="670" y="10797"/>
                </a:lnTo>
                <a:lnTo>
                  <a:pt x="712" y="10839"/>
                </a:lnTo>
                <a:lnTo>
                  <a:pt x="775" y="10923"/>
                </a:lnTo>
                <a:lnTo>
                  <a:pt x="817" y="11111"/>
                </a:lnTo>
                <a:lnTo>
                  <a:pt x="942" y="11362"/>
                </a:lnTo>
                <a:lnTo>
                  <a:pt x="1026" y="11509"/>
                </a:lnTo>
                <a:lnTo>
                  <a:pt x="1068" y="11530"/>
                </a:lnTo>
                <a:lnTo>
                  <a:pt x="1047" y="11571"/>
                </a:lnTo>
                <a:lnTo>
                  <a:pt x="1047" y="11613"/>
                </a:lnTo>
                <a:lnTo>
                  <a:pt x="1152" y="11718"/>
                </a:lnTo>
                <a:lnTo>
                  <a:pt x="1172" y="11843"/>
                </a:lnTo>
                <a:lnTo>
                  <a:pt x="1152" y="11990"/>
                </a:lnTo>
                <a:lnTo>
                  <a:pt x="1131" y="12094"/>
                </a:lnTo>
                <a:lnTo>
                  <a:pt x="1089" y="12136"/>
                </a:lnTo>
                <a:lnTo>
                  <a:pt x="1131" y="12199"/>
                </a:lnTo>
                <a:lnTo>
                  <a:pt x="1172" y="12262"/>
                </a:lnTo>
                <a:lnTo>
                  <a:pt x="1382" y="12262"/>
                </a:lnTo>
                <a:lnTo>
                  <a:pt x="1486" y="12283"/>
                </a:lnTo>
                <a:lnTo>
                  <a:pt x="1591" y="12346"/>
                </a:lnTo>
                <a:lnTo>
                  <a:pt x="1675" y="12366"/>
                </a:lnTo>
                <a:lnTo>
                  <a:pt x="1821" y="12366"/>
                </a:lnTo>
                <a:lnTo>
                  <a:pt x="1884" y="12450"/>
                </a:lnTo>
                <a:lnTo>
                  <a:pt x="1884" y="12555"/>
                </a:lnTo>
                <a:lnTo>
                  <a:pt x="2030" y="12618"/>
                </a:lnTo>
                <a:lnTo>
                  <a:pt x="2135" y="12618"/>
                </a:lnTo>
                <a:lnTo>
                  <a:pt x="2281" y="12680"/>
                </a:lnTo>
                <a:lnTo>
                  <a:pt x="2302" y="12722"/>
                </a:lnTo>
                <a:lnTo>
                  <a:pt x="2302" y="12827"/>
                </a:lnTo>
                <a:lnTo>
                  <a:pt x="2344" y="12869"/>
                </a:lnTo>
                <a:lnTo>
                  <a:pt x="2407" y="12827"/>
                </a:lnTo>
                <a:lnTo>
                  <a:pt x="2470" y="12827"/>
                </a:lnTo>
                <a:lnTo>
                  <a:pt x="2616" y="12973"/>
                </a:lnTo>
                <a:lnTo>
                  <a:pt x="2805" y="13245"/>
                </a:lnTo>
                <a:lnTo>
                  <a:pt x="2825" y="13434"/>
                </a:lnTo>
                <a:lnTo>
                  <a:pt x="2805" y="13559"/>
                </a:lnTo>
                <a:lnTo>
                  <a:pt x="2805" y="13664"/>
                </a:lnTo>
                <a:lnTo>
                  <a:pt x="4185" y="13643"/>
                </a:lnTo>
                <a:lnTo>
                  <a:pt x="4206" y="13706"/>
                </a:lnTo>
                <a:lnTo>
                  <a:pt x="4206" y="13747"/>
                </a:lnTo>
                <a:lnTo>
                  <a:pt x="6131" y="14647"/>
                </a:lnTo>
                <a:lnTo>
                  <a:pt x="7784" y="14689"/>
                </a:lnTo>
                <a:lnTo>
                  <a:pt x="7826" y="14480"/>
                </a:lnTo>
                <a:lnTo>
                  <a:pt x="8747" y="14501"/>
                </a:lnTo>
                <a:lnTo>
                  <a:pt x="8872" y="14584"/>
                </a:lnTo>
                <a:lnTo>
                  <a:pt x="8935" y="14710"/>
                </a:lnTo>
                <a:lnTo>
                  <a:pt x="8998" y="14773"/>
                </a:lnTo>
                <a:lnTo>
                  <a:pt x="9019" y="14815"/>
                </a:lnTo>
                <a:lnTo>
                  <a:pt x="9082" y="14815"/>
                </a:lnTo>
                <a:lnTo>
                  <a:pt x="9123" y="14898"/>
                </a:lnTo>
                <a:lnTo>
                  <a:pt x="9103" y="14961"/>
                </a:lnTo>
                <a:lnTo>
                  <a:pt x="9207" y="14982"/>
                </a:lnTo>
                <a:lnTo>
                  <a:pt x="9270" y="15066"/>
                </a:lnTo>
                <a:lnTo>
                  <a:pt x="9270" y="15107"/>
                </a:lnTo>
                <a:lnTo>
                  <a:pt x="9228" y="15170"/>
                </a:lnTo>
                <a:lnTo>
                  <a:pt x="9312" y="15191"/>
                </a:lnTo>
                <a:lnTo>
                  <a:pt x="9395" y="15233"/>
                </a:lnTo>
                <a:lnTo>
                  <a:pt x="9437" y="15317"/>
                </a:lnTo>
                <a:lnTo>
                  <a:pt x="9458" y="15442"/>
                </a:lnTo>
                <a:lnTo>
                  <a:pt x="9500" y="15484"/>
                </a:lnTo>
                <a:lnTo>
                  <a:pt x="9521" y="15505"/>
                </a:lnTo>
                <a:lnTo>
                  <a:pt x="9542" y="15526"/>
                </a:lnTo>
                <a:lnTo>
                  <a:pt x="9626" y="15610"/>
                </a:lnTo>
                <a:lnTo>
                  <a:pt x="9626" y="15693"/>
                </a:lnTo>
                <a:lnTo>
                  <a:pt x="9605" y="15714"/>
                </a:lnTo>
                <a:lnTo>
                  <a:pt x="9521" y="15735"/>
                </a:lnTo>
                <a:lnTo>
                  <a:pt x="9521" y="15756"/>
                </a:lnTo>
                <a:lnTo>
                  <a:pt x="9626" y="15903"/>
                </a:lnTo>
                <a:lnTo>
                  <a:pt x="9709" y="15965"/>
                </a:lnTo>
                <a:lnTo>
                  <a:pt x="9730" y="16070"/>
                </a:lnTo>
                <a:lnTo>
                  <a:pt x="9730" y="16112"/>
                </a:lnTo>
                <a:lnTo>
                  <a:pt x="9751" y="16112"/>
                </a:lnTo>
                <a:lnTo>
                  <a:pt x="9793" y="16133"/>
                </a:lnTo>
                <a:lnTo>
                  <a:pt x="9835" y="16133"/>
                </a:lnTo>
                <a:lnTo>
                  <a:pt x="9877" y="16154"/>
                </a:lnTo>
                <a:lnTo>
                  <a:pt x="9919" y="16216"/>
                </a:lnTo>
                <a:lnTo>
                  <a:pt x="9919" y="16237"/>
                </a:lnTo>
                <a:lnTo>
                  <a:pt x="9960" y="16279"/>
                </a:lnTo>
                <a:lnTo>
                  <a:pt x="10023" y="16279"/>
                </a:lnTo>
                <a:lnTo>
                  <a:pt x="10149" y="16342"/>
                </a:lnTo>
                <a:lnTo>
                  <a:pt x="10170" y="16384"/>
                </a:lnTo>
                <a:lnTo>
                  <a:pt x="10253" y="16426"/>
                </a:lnTo>
                <a:lnTo>
                  <a:pt x="10379" y="16467"/>
                </a:lnTo>
                <a:lnTo>
                  <a:pt x="10400" y="16530"/>
                </a:lnTo>
                <a:lnTo>
                  <a:pt x="10463" y="16530"/>
                </a:lnTo>
                <a:lnTo>
                  <a:pt x="10504" y="16488"/>
                </a:lnTo>
                <a:lnTo>
                  <a:pt x="10504" y="16467"/>
                </a:lnTo>
                <a:lnTo>
                  <a:pt x="10609" y="16384"/>
                </a:lnTo>
                <a:lnTo>
                  <a:pt x="10672" y="16384"/>
                </a:lnTo>
                <a:lnTo>
                  <a:pt x="10672" y="16342"/>
                </a:lnTo>
                <a:lnTo>
                  <a:pt x="10672" y="16321"/>
                </a:lnTo>
                <a:lnTo>
                  <a:pt x="10714" y="16237"/>
                </a:lnTo>
                <a:lnTo>
                  <a:pt x="10797" y="16070"/>
                </a:lnTo>
                <a:lnTo>
                  <a:pt x="10839" y="16028"/>
                </a:lnTo>
                <a:lnTo>
                  <a:pt x="10923" y="16007"/>
                </a:lnTo>
                <a:lnTo>
                  <a:pt x="10965" y="16007"/>
                </a:lnTo>
                <a:lnTo>
                  <a:pt x="10986" y="16028"/>
                </a:lnTo>
                <a:lnTo>
                  <a:pt x="11027" y="16028"/>
                </a:lnTo>
                <a:lnTo>
                  <a:pt x="11069" y="15944"/>
                </a:lnTo>
                <a:lnTo>
                  <a:pt x="11174" y="15944"/>
                </a:lnTo>
                <a:lnTo>
                  <a:pt x="11279" y="15965"/>
                </a:lnTo>
                <a:lnTo>
                  <a:pt x="11383" y="15944"/>
                </a:lnTo>
                <a:lnTo>
                  <a:pt x="11404" y="15965"/>
                </a:lnTo>
                <a:lnTo>
                  <a:pt x="11425" y="16007"/>
                </a:lnTo>
                <a:lnTo>
                  <a:pt x="11509" y="16007"/>
                </a:lnTo>
                <a:lnTo>
                  <a:pt x="11592" y="16028"/>
                </a:lnTo>
                <a:lnTo>
                  <a:pt x="11634" y="16133"/>
                </a:lnTo>
                <a:lnTo>
                  <a:pt x="11739" y="16216"/>
                </a:lnTo>
                <a:lnTo>
                  <a:pt x="11844" y="16363"/>
                </a:lnTo>
                <a:lnTo>
                  <a:pt x="11864" y="16467"/>
                </a:lnTo>
                <a:lnTo>
                  <a:pt x="11927" y="16530"/>
                </a:lnTo>
                <a:lnTo>
                  <a:pt x="11927" y="16593"/>
                </a:lnTo>
                <a:lnTo>
                  <a:pt x="11927" y="16760"/>
                </a:lnTo>
                <a:lnTo>
                  <a:pt x="12011" y="16781"/>
                </a:lnTo>
                <a:lnTo>
                  <a:pt x="12032" y="16865"/>
                </a:lnTo>
                <a:lnTo>
                  <a:pt x="12116" y="17074"/>
                </a:lnTo>
                <a:lnTo>
                  <a:pt x="12157" y="17095"/>
                </a:lnTo>
                <a:lnTo>
                  <a:pt x="12178" y="17179"/>
                </a:lnTo>
                <a:lnTo>
                  <a:pt x="12262" y="17221"/>
                </a:lnTo>
                <a:lnTo>
                  <a:pt x="12283" y="17325"/>
                </a:lnTo>
                <a:lnTo>
                  <a:pt x="12346" y="17430"/>
                </a:lnTo>
                <a:lnTo>
                  <a:pt x="12450" y="17514"/>
                </a:lnTo>
                <a:lnTo>
                  <a:pt x="12429" y="17618"/>
                </a:lnTo>
                <a:lnTo>
                  <a:pt x="12429" y="17723"/>
                </a:lnTo>
                <a:lnTo>
                  <a:pt x="12429" y="17786"/>
                </a:lnTo>
                <a:lnTo>
                  <a:pt x="12429" y="17807"/>
                </a:lnTo>
                <a:lnTo>
                  <a:pt x="12555" y="18141"/>
                </a:lnTo>
                <a:lnTo>
                  <a:pt x="12534" y="18309"/>
                </a:lnTo>
                <a:lnTo>
                  <a:pt x="12576" y="18351"/>
                </a:lnTo>
                <a:lnTo>
                  <a:pt x="12597" y="18351"/>
                </a:lnTo>
                <a:lnTo>
                  <a:pt x="12660" y="18372"/>
                </a:lnTo>
                <a:lnTo>
                  <a:pt x="12743" y="18372"/>
                </a:lnTo>
                <a:lnTo>
                  <a:pt x="12806" y="18413"/>
                </a:lnTo>
                <a:lnTo>
                  <a:pt x="12911" y="18518"/>
                </a:lnTo>
                <a:lnTo>
                  <a:pt x="13099" y="18560"/>
                </a:lnTo>
                <a:lnTo>
                  <a:pt x="13204" y="18644"/>
                </a:lnTo>
                <a:lnTo>
                  <a:pt x="13308" y="18644"/>
                </a:lnTo>
                <a:lnTo>
                  <a:pt x="13329" y="18727"/>
                </a:lnTo>
                <a:lnTo>
                  <a:pt x="13392" y="18748"/>
                </a:lnTo>
                <a:lnTo>
                  <a:pt x="13476" y="18581"/>
                </a:lnTo>
                <a:lnTo>
                  <a:pt x="13496" y="18455"/>
                </a:lnTo>
                <a:lnTo>
                  <a:pt x="13476" y="18372"/>
                </a:lnTo>
                <a:lnTo>
                  <a:pt x="13476" y="18120"/>
                </a:lnTo>
                <a:lnTo>
                  <a:pt x="13413" y="18037"/>
                </a:lnTo>
                <a:lnTo>
                  <a:pt x="13496" y="17911"/>
                </a:lnTo>
                <a:lnTo>
                  <a:pt x="13538" y="17723"/>
                </a:lnTo>
                <a:lnTo>
                  <a:pt x="13622" y="17618"/>
                </a:lnTo>
                <a:lnTo>
                  <a:pt x="13580" y="17409"/>
                </a:lnTo>
                <a:lnTo>
                  <a:pt x="13685" y="17367"/>
                </a:lnTo>
                <a:lnTo>
                  <a:pt x="13789" y="17284"/>
                </a:lnTo>
                <a:lnTo>
                  <a:pt x="13727" y="17200"/>
                </a:lnTo>
                <a:lnTo>
                  <a:pt x="13831" y="17074"/>
                </a:lnTo>
                <a:lnTo>
                  <a:pt x="13894" y="17095"/>
                </a:lnTo>
                <a:lnTo>
                  <a:pt x="13999" y="17053"/>
                </a:lnTo>
                <a:lnTo>
                  <a:pt x="13957" y="16907"/>
                </a:lnTo>
                <a:lnTo>
                  <a:pt x="13957" y="16907"/>
                </a:lnTo>
                <a:lnTo>
                  <a:pt x="14040" y="16970"/>
                </a:lnTo>
                <a:lnTo>
                  <a:pt x="14145" y="16907"/>
                </a:lnTo>
                <a:lnTo>
                  <a:pt x="14103" y="16865"/>
                </a:lnTo>
                <a:lnTo>
                  <a:pt x="14208" y="16781"/>
                </a:lnTo>
                <a:lnTo>
                  <a:pt x="14250" y="16802"/>
                </a:lnTo>
                <a:lnTo>
                  <a:pt x="14312" y="16781"/>
                </a:lnTo>
                <a:lnTo>
                  <a:pt x="14375" y="16865"/>
                </a:lnTo>
                <a:lnTo>
                  <a:pt x="14271" y="16949"/>
                </a:lnTo>
                <a:lnTo>
                  <a:pt x="14354" y="16949"/>
                </a:lnTo>
                <a:lnTo>
                  <a:pt x="14459" y="16844"/>
                </a:lnTo>
                <a:lnTo>
                  <a:pt x="14543" y="16844"/>
                </a:lnTo>
                <a:lnTo>
                  <a:pt x="14794" y="16739"/>
                </a:lnTo>
                <a:lnTo>
                  <a:pt x="14982" y="16551"/>
                </a:lnTo>
                <a:lnTo>
                  <a:pt x="15066" y="16551"/>
                </a:lnTo>
                <a:lnTo>
                  <a:pt x="15108" y="16488"/>
                </a:lnTo>
                <a:lnTo>
                  <a:pt x="15087" y="16384"/>
                </a:lnTo>
                <a:lnTo>
                  <a:pt x="15108" y="16258"/>
                </a:lnTo>
                <a:lnTo>
                  <a:pt x="15045" y="16112"/>
                </a:lnTo>
                <a:lnTo>
                  <a:pt x="15087" y="16175"/>
                </a:lnTo>
                <a:lnTo>
                  <a:pt x="15170" y="16175"/>
                </a:lnTo>
                <a:lnTo>
                  <a:pt x="15275" y="16070"/>
                </a:lnTo>
                <a:lnTo>
                  <a:pt x="15275" y="16028"/>
                </a:lnTo>
                <a:lnTo>
                  <a:pt x="15317" y="16133"/>
                </a:lnTo>
                <a:lnTo>
                  <a:pt x="15254" y="16237"/>
                </a:lnTo>
                <a:lnTo>
                  <a:pt x="15275" y="16321"/>
                </a:lnTo>
                <a:lnTo>
                  <a:pt x="15275" y="16426"/>
                </a:lnTo>
                <a:lnTo>
                  <a:pt x="15401" y="16384"/>
                </a:lnTo>
                <a:lnTo>
                  <a:pt x="15484" y="16258"/>
                </a:lnTo>
                <a:lnTo>
                  <a:pt x="15568" y="16258"/>
                </a:lnTo>
                <a:lnTo>
                  <a:pt x="15631" y="16216"/>
                </a:lnTo>
                <a:lnTo>
                  <a:pt x="15840" y="16154"/>
                </a:lnTo>
                <a:lnTo>
                  <a:pt x="16007" y="16154"/>
                </a:lnTo>
                <a:lnTo>
                  <a:pt x="16258" y="16237"/>
                </a:lnTo>
                <a:lnTo>
                  <a:pt x="16321" y="16279"/>
                </a:lnTo>
                <a:lnTo>
                  <a:pt x="16635" y="16321"/>
                </a:lnTo>
                <a:lnTo>
                  <a:pt x="16740" y="16279"/>
                </a:lnTo>
                <a:lnTo>
                  <a:pt x="16740" y="16237"/>
                </a:lnTo>
                <a:lnTo>
                  <a:pt x="16740" y="16154"/>
                </a:lnTo>
                <a:lnTo>
                  <a:pt x="16844" y="16133"/>
                </a:lnTo>
                <a:lnTo>
                  <a:pt x="16928" y="16154"/>
                </a:lnTo>
                <a:lnTo>
                  <a:pt x="16865" y="16216"/>
                </a:lnTo>
                <a:lnTo>
                  <a:pt x="16928" y="16237"/>
                </a:lnTo>
                <a:lnTo>
                  <a:pt x="16991" y="16216"/>
                </a:lnTo>
                <a:lnTo>
                  <a:pt x="17053" y="16258"/>
                </a:lnTo>
                <a:lnTo>
                  <a:pt x="17053" y="16342"/>
                </a:lnTo>
                <a:lnTo>
                  <a:pt x="17074" y="16384"/>
                </a:lnTo>
                <a:lnTo>
                  <a:pt x="17200" y="16363"/>
                </a:lnTo>
                <a:lnTo>
                  <a:pt x="17242" y="16426"/>
                </a:lnTo>
                <a:lnTo>
                  <a:pt x="17158" y="16488"/>
                </a:lnTo>
                <a:lnTo>
                  <a:pt x="17095" y="16551"/>
                </a:lnTo>
                <a:lnTo>
                  <a:pt x="17179" y="16572"/>
                </a:lnTo>
                <a:lnTo>
                  <a:pt x="17263" y="16551"/>
                </a:lnTo>
                <a:lnTo>
                  <a:pt x="17346" y="16593"/>
                </a:lnTo>
                <a:lnTo>
                  <a:pt x="17493" y="16656"/>
                </a:lnTo>
                <a:lnTo>
                  <a:pt x="17556" y="16572"/>
                </a:lnTo>
                <a:lnTo>
                  <a:pt x="17618" y="16530"/>
                </a:lnTo>
                <a:lnTo>
                  <a:pt x="17723" y="16593"/>
                </a:lnTo>
                <a:lnTo>
                  <a:pt x="17786" y="16656"/>
                </a:lnTo>
                <a:lnTo>
                  <a:pt x="17870" y="16635"/>
                </a:lnTo>
                <a:lnTo>
                  <a:pt x="17870" y="16467"/>
                </a:lnTo>
                <a:lnTo>
                  <a:pt x="17807" y="16363"/>
                </a:lnTo>
                <a:lnTo>
                  <a:pt x="17911" y="16363"/>
                </a:lnTo>
                <a:lnTo>
                  <a:pt x="18016" y="16488"/>
                </a:lnTo>
                <a:lnTo>
                  <a:pt x="18100" y="16530"/>
                </a:lnTo>
                <a:lnTo>
                  <a:pt x="18142" y="16593"/>
                </a:lnTo>
                <a:lnTo>
                  <a:pt x="18204" y="16593"/>
                </a:lnTo>
                <a:lnTo>
                  <a:pt x="18288" y="16635"/>
                </a:lnTo>
                <a:lnTo>
                  <a:pt x="18288" y="16760"/>
                </a:lnTo>
                <a:lnTo>
                  <a:pt x="18309" y="16677"/>
                </a:lnTo>
                <a:lnTo>
                  <a:pt x="18414" y="16656"/>
                </a:lnTo>
                <a:lnTo>
                  <a:pt x="18414" y="16635"/>
                </a:lnTo>
                <a:lnTo>
                  <a:pt x="18288" y="16530"/>
                </a:lnTo>
                <a:lnTo>
                  <a:pt x="18100" y="16447"/>
                </a:lnTo>
                <a:lnTo>
                  <a:pt x="18037" y="16363"/>
                </a:lnTo>
                <a:lnTo>
                  <a:pt x="18037" y="16258"/>
                </a:lnTo>
                <a:lnTo>
                  <a:pt x="18225" y="16175"/>
                </a:lnTo>
                <a:lnTo>
                  <a:pt x="18288" y="16154"/>
                </a:lnTo>
                <a:lnTo>
                  <a:pt x="18183" y="16112"/>
                </a:lnTo>
                <a:lnTo>
                  <a:pt x="18121" y="16049"/>
                </a:lnTo>
                <a:lnTo>
                  <a:pt x="18100" y="16049"/>
                </a:lnTo>
                <a:lnTo>
                  <a:pt x="18016" y="16112"/>
                </a:lnTo>
                <a:lnTo>
                  <a:pt x="17932" y="16154"/>
                </a:lnTo>
                <a:lnTo>
                  <a:pt x="17932" y="16070"/>
                </a:lnTo>
                <a:lnTo>
                  <a:pt x="18037" y="15944"/>
                </a:lnTo>
                <a:lnTo>
                  <a:pt x="18246" y="15861"/>
                </a:lnTo>
                <a:lnTo>
                  <a:pt x="18330" y="15798"/>
                </a:lnTo>
                <a:lnTo>
                  <a:pt x="18665" y="15735"/>
                </a:lnTo>
                <a:lnTo>
                  <a:pt x="18811" y="15756"/>
                </a:lnTo>
                <a:lnTo>
                  <a:pt x="18874" y="15735"/>
                </a:lnTo>
                <a:lnTo>
                  <a:pt x="18958" y="15735"/>
                </a:lnTo>
                <a:lnTo>
                  <a:pt x="19020" y="15651"/>
                </a:lnTo>
                <a:lnTo>
                  <a:pt x="19062" y="15547"/>
                </a:lnTo>
                <a:lnTo>
                  <a:pt x="19146" y="15547"/>
                </a:lnTo>
                <a:lnTo>
                  <a:pt x="19125" y="15631"/>
                </a:lnTo>
                <a:lnTo>
                  <a:pt x="19125" y="15714"/>
                </a:lnTo>
                <a:lnTo>
                  <a:pt x="19250" y="15819"/>
                </a:lnTo>
                <a:lnTo>
                  <a:pt x="19334" y="15756"/>
                </a:lnTo>
                <a:lnTo>
                  <a:pt x="19481" y="15756"/>
                </a:lnTo>
                <a:lnTo>
                  <a:pt x="19585" y="15735"/>
                </a:lnTo>
                <a:lnTo>
                  <a:pt x="19648" y="15798"/>
                </a:lnTo>
                <a:lnTo>
                  <a:pt x="19815" y="15756"/>
                </a:lnTo>
                <a:lnTo>
                  <a:pt x="19878" y="15798"/>
                </a:lnTo>
                <a:lnTo>
                  <a:pt x="20004" y="15714"/>
                </a:lnTo>
                <a:lnTo>
                  <a:pt x="20108" y="15714"/>
                </a:lnTo>
                <a:lnTo>
                  <a:pt x="20129" y="15735"/>
                </a:lnTo>
                <a:lnTo>
                  <a:pt x="20087" y="15756"/>
                </a:lnTo>
                <a:lnTo>
                  <a:pt x="19962" y="15756"/>
                </a:lnTo>
                <a:lnTo>
                  <a:pt x="19920" y="15798"/>
                </a:lnTo>
                <a:lnTo>
                  <a:pt x="20087" y="15819"/>
                </a:lnTo>
                <a:lnTo>
                  <a:pt x="20213" y="15819"/>
                </a:lnTo>
                <a:lnTo>
                  <a:pt x="20318" y="15903"/>
                </a:lnTo>
                <a:lnTo>
                  <a:pt x="20401" y="15944"/>
                </a:lnTo>
                <a:lnTo>
                  <a:pt x="20338" y="15861"/>
                </a:lnTo>
                <a:lnTo>
                  <a:pt x="20338" y="15819"/>
                </a:lnTo>
                <a:lnTo>
                  <a:pt x="20401" y="15819"/>
                </a:lnTo>
                <a:lnTo>
                  <a:pt x="20422" y="15861"/>
                </a:lnTo>
                <a:lnTo>
                  <a:pt x="20527" y="15944"/>
                </a:lnTo>
                <a:lnTo>
                  <a:pt x="20506" y="16007"/>
                </a:lnTo>
                <a:lnTo>
                  <a:pt x="20443" y="15944"/>
                </a:lnTo>
                <a:lnTo>
                  <a:pt x="20422" y="15965"/>
                </a:lnTo>
                <a:lnTo>
                  <a:pt x="20548" y="16049"/>
                </a:lnTo>
                <a:lnTo>
                  <a:pt x="20610" y="16133"/>
                </a:lnTo>
                <a:lnTo>
                  <a:pt x="20652" y="16175"/>
                </a:lnTo>
                <a:lnTo>
                  <a:pt x="20631" y="16216"/>
                </a:lnTo>
                <a:lnTo>
                  <a:pt x="20610" y="16154"/>
                </a:lnTo>
                <a:lnTo>
                  <a:pt x="20590" y="16216"/>
                </a:lnTo>
                <a:lnTo>
                  <a:pt x="20610" y="16258"/>
                </a:lnTo>
                <a:lnTo>
                  <a:pt x="20799" y="16237"/>
                </a:lnTo>
                <a:lnTo>
                  <a:pt x="20903" y="16216"/>
                </a:lnTo>
                <a:lnTo>
                  <a:pt x="21029" y="16070"/>
                </a:lnTo>
                <a:lnTo>
                  <a:pt x="21113" y="16070"/>
                </a:lnTo>
                <a:lnTo>
                  <a:pt x="21113" y="16049"/>
                </a:lnTo>
                <a:lnTo>
                  <a:pt x="21175" y="15965"/>
                </a:lnTo>
                <a:lnTo>
                  <a:pt x="21280" y="15965"/>
                </a:lnTo>
                <a:lnTo>
                  <a:pt x="21364" y="16007"/>
                </a:lnTo>
                <a:lnTo>
                  <a:pt x="21489" y="16049"/>
                </a:lnTo>
                <a:lnTo>
                  <a:pt x="21552" y="16258"/>
                </a:lnTo>
                <a:lnTo>
                  <a:pt x="21636" y="16321"/>
                </a:lnTo>
                <a:lnTo>
                  <a:pt x="21657" y="16321"/>
                </a:lnTo>
                <a:lnTo>
                  <a:pt x="21678" y="16447"/>
                </a:lnTo>
                <a:lnTo>
                  <a:pt x="21761" y="16488"/>
                </a:lnTo>
                <a:lnTo>
                  <a:pt x="21803" y="16488"/>
                </a:lnTo>
                <a:lnTo>
                  <a:pt x="21803" y="16551"/>
                </a:lnTo>
                <a:lnTo>
                  <a:pt x="21866" y="16635"/>
                </a:lnTo>
                <a:lnTo>
                  <a:pt x="21950" y="16656"/>
                </a:lnTo>
                <a:lnTo>
                  <a:pt x="22012" y="16781"/>
                </a:lnTo>
                <a:lnTo>
                  <a:pt x="21991" y="16907"/>
                </a:lnTo>
                <a:lnTo>
                  <a:pt x="21908" y="17179"/>
                </a:lnTo>
                <a:lnTo>
                  <a:pt x="21803" y="17409"/>
                </a:lnTo>
                <a:lnTo>
                  <a:pt x="21803" y="17493"/>
                </a:lnTo>
                <a:lnTo>
                  <a:pt x="21887" y="17597"/>
                </a:lnTo>
                <a:lnTo>
                  <a:pt x="21908" y="17576"/>
                </a:lnTo>
                <a:lnTo>
                  <a:pt x="21971" y="17493"/>
                </a:lnTo>
                <a:lnTo>
                  <a:pt x="21971" y="17430"/>
                </a:lnTo>
                <a:lnTo>
                  <a:pt x="21991" y="17388"/>
                </a:lnTo>
                <a:lnTo>
                  <a:pt x="22075" y="17430"/>
                </a:lnTo>
                <a:lnTo>
                  <a:pt x="22096" y="17535"/>
                </a:lnTo>
                <a:lnTo>
                  <a:pt x="21950" y="17744"/>
                </a:lnTo>
                <a:lnTo>
                  <a:pt x="21971" y="17807"/>
                </a:lnTo>
                <a:lnTo>
                  <a:pt x="21991" y="17911"/>
                </a:lnTo>
                <a:lnTo>
                  <a:pt x="22054" y="18016"/>
                </a:lnTo>
                <a:lnTo>
                  <a:pt x="22075" y="18058"/>
                </a:lnTo>
                <a:lnTo>
                  <a:pt x="22117" y="18037"/>
                </a:lnTo>
                <a:lnTo>
                  <a:pt x="22159" y="18141"/>
                </a:lnTo>
                <a:lnTo>
                  <a:pt x="22201" y="18100"/>
                </a:lnTo>
                <a:lnTo>
                  <a:pt x="22201" y="18058"/>
                </a:lnTo>
                <a:lnTo>
                  <a:pt x="22222" y="18100"/>
                </a:lnTo>
                <a:lnTo>
                  <a:pt x="22368" y="18058"/>
                </a:lnTo>
                <a:lnTo>
                  <a:pt x="22368" y="18058"/>
                </a:lnTo>
                <a:lnTo>
                  <a:pt x="22263" y="18141"/>
                </a:lnTo>
                <a:lnTo>
                  <a:pt x="22222" y="18246"/>
                </a:lnTo>
                <a:lnTo>
                  <a:pt x="22201" y="18309"/>
                </a:lnTo>
                <a:lnTo>
                  <a:pt x="22201" y="18351"/>
                </a:lnTo>
                <a:lnTo>
                  <a:pt x="22368" y="18455"/>
                </a:lnTo>
                <a:lnTo>
                  <a:pt x="22368" y="18581"/>
                </a:lnTo>
                <a:lnTo>
                  <a:pt x="22368" y="18748"/>
                </a:lnTo>
                <a:lnTo>
                  <a:pt x="22410" y="18769"/>
                </a:lnTo>
                <a:lnTo>
                  <a:pt x="22494" y="18769"/>
                </a:lnTo>
                <a:lnTo>
                  <a:pt x="22535" y="18853"/>
                </a:lnTo>
                <a:lnTo>
                  <a:pt x="22515" y="18957"/>
                </a:lnTo>
                <a:lnTo>
                  <a:pt x="22682" y="19062"/>
                </a:lnTo>
                <a:lnTo>
                  <a:pt x="22598" y="19083"/>
                </a:lnTo>
                <a:lnTo>
                  <a:pt x="22724" y="19146"/>
                </a:lnTo>
                <a:lnTo>
                  <a:pt x="22787" y="19188"/>
                </a:lnTo>
                <a:lnTo>
                  <a:pt x="22891" y="19250"/>
                </a:lnTo>
                <a:lnTo>
                  <a:pt x="22996" y="19188"/>
                </a:lnTo>
                <a:lnTo>
                  <a:pt x="23100" y="19167"/>
                </a:lnTo>
                <a:lnTo>
                  <a:pt x="23100" y="18999"/>
                </a:lnTo>
                <a:lnTo>
                  <a:pt x="23163" y="18895"/>
                </a:lnTo>
                <a:lnTo>
                  <a:pt x="23226" y="18769"/>
                </a:lnTo>
                <a:lnTo>
                  <a:pt x="23331" y="18560"/>
                </a:lnTo>
                <a:lnTo>
                  <a:pt x="23310" y="18455"/>
                </a:lnTo>
                <a:lnTo>
                  <a:pt x="23351" y="18413"/>
                </a:lnTo>
                <a:lnTo>
                  <a:pt x="23351" y="18225"/>
                </a:lnTo>
                <a:lnTo>
                  <a:pt x="23331" y="18162"/>
                </a:lnTo>
                <a:lnTo>
                  <a:pt x="23414" y="18120"/>
                </a:lnTo>
                <a:lnTo>
                  <a:pt x="23351" y="17932"/>
                </a:lnTo>
                <a:lnTo>
                  <a:pt x="23247" y="17848"/>
                </a:lnTo>
                <a:lnTo>
                  <a:pt x="23205" y="17493"/>
                </a:lnTo>
                <a:lnTo>
                  <a:pt x="23142" y="17430"/>
                </a:lnTo>
                <a:lnTo>
                  <a:pt x="23163" y="17263"/>
                </a:lnTo>
                <a:lnTo>
                  <a:pt x="23205" y="17116"/>
                </a:lnTo>
                <a:lnTo>
                  <a:pt x="23163" y="17011"/>
                </a:lnTo>
                <a:lnTo>
                  <a:pt x="23100" y="16907"/>
                </a:lnTo>
                <a:lnTo>
                  <a:pt x="23038" y="16656"/>
                </a:lnTo>
                <a:lnTo>
                  <a:pt x="22996" y="16551"/>
                </a:lnTo>
                <a:lnTo>
                  <a:pt x="22954" y="16279"/>
                </a:lnTo>
                <a:lnTo>
                  <a:pt x="22912" y="16133"/>
                </a:lnTo>
                <a:lnTo>
                  <a:pt x="22933" y="15903"/>
                </a:lnTo>
                <a:lnTo>
                  <a:pt x="22912" y="15714"/>
                </a:lnTo>
                <a:lnTo>
                  <a:pt x="22933" y="15379"/>
                </a:lnTo>
                <a:lnTo>
                  <a:pt x="22933" y="15170"/>
                </a:lnTo>
                <a:lnTo>
                  <a:pt x="23038" y="15003"/>
                </a:lnTo>
                <a:lnTo>
                  <a:pt x="23121" y="14856"/>
                </a:lnTo>
                <a:lnTo>
                  <a:pt x="23226" y="14815"/>
                </a:lnTo>
                <a:lnTo>
                  <a:pt x="23268" y="14752"/>
                </a:lnTo>
                <a:lnTo>
                  <a:pt x="23331" y="14752"/>
                </a:lnTo>
                <a:lnTo>
                  <a:pt x="23414" y="14605"/>
                </a:lnTo>
                <a:lnTo>
                  <a:pt x="23414" y="14543"/>
                </a:lnTo>
                <a:lnTo>
                  <a:pt x="23372" y="14501"/>
                </a:lnTo>
                <a:lnTo>
                  <a:pt x="23414" y="14480"/>
                </a:lnTo>
                <a:lnTo>
                  <a:pt x="23540" y="14480"/>
                </a:lnTo>
                <a:lnTo>
                  <a:pt x="23561" y="14396"/>
                </a:lnTo>
                <a:lnTo>
                  <a:pt x="23665" y="14396"/>
                </a:lnTo>
                <a:lnTo>
                  <a:pt x="23686" y="14354"/>
                </a:lnTo>
                <a:lnTo>
                  <a:pt x="23875" y="14333"/>
                </a:lnTo>
                <a:lnTo>
                  <a:pt x="23937" y="14250"/>
                </a:lnTo>
                <a:lnTo>
                  <a:pt x="24063" y="14250"/>
                </a:lnTo>
                <a:lnTo>
                  <a:pt x="24084" y="14187"/>
                </a:lnTo>
                <a:lnTo>
                  <a:pt x="24168" y="14187"/>
                </a:lnTo>
                <a:lnTo>
                  <a:pt x="24209" y="14229"/>
                </a:lnTo>
                <a:lnTo>
                  <a:pt x="24314" y="14082"/>
                </a:lnTo>
                <a:lnTo>
                  <a:pt x="24314" y="14040"/>
                </a:lnTo>
                <a:lnTo>
                  <a:pt x="24377" y="14040"/>
                </a:lnTo>
                <a:lnTo>
                  <a:pt x="24481" y="13957"/>
                </a:lnTo>
                <a:lnTo>
                  <a:pt x="24481" y="13873"/>
                </a:lnTo>
                <a:lnTo>
                  <a:pt x="24691" y="13601"/>
                </a:lnTo>
                <a:lnTo>
                  <a:pt x="24795" y="13496"/>
                </a:lnTo>
                <a:lnTo>
                  <a:pt x="24984" y="13496"/>
                </a:lnTo>
                <a:lnTo>
                  <a:pt x="25025" y="13517"/>
                </a:lnTo>
                <a:lnTo>
                  <a:pt x="25088" y="13517"/>
                </a:lnTo>
                <a:lnTo>
                  <a:pt x="25193" y="13329"/>
                </a:lnTo>
                <a:lnTo>
                  <a:pt x="25465" y="13099"/>
                </a:lnTo>
                <a:lnTo>
                  <a:pt x="25737" y="12931"/>
                </a:lnTo>
                <a:lnTo>
                  <a:pt x="25862" y="12910"/>
                </a:lnTo>
                <a:lnTo>
                  <a:pt x="25925" y="12890"/>
                </a:lnTo>
                <a:lnTo>
                  <a:pt x="25988" y="12890"/>
                </a:lnTo>
                <a:lnTo>
                  <a:pt x="25988" y="12910"/>
                </a:lnTo>
                <a:lnTo>
                  <a:pt x="26092" y="12910"/>
                </a:lnTo>
                <a:lnTo>
                  <a:pt x="26197" y="12785"/>
                </a:lnTo>
                <a:lnTo>
                  <a:pt x="26155" y="12785"/>
                </a:lnTo>
                <a:lnTo>
                  <a:pt x="26134" y="12722"/>
                </a:lnTo>
                <a:lnTo>
                  <a:pt x="26030" y="12827"/>
                </a:lnTo>
                <a:lnTo>
                  <a:pt x="25883" y="12806"/>
                </a:lnTo>
                <a:lnTo>
                  <a:pt x="25820" y="12722"/>
                </a:lnTo>
                <a:lnTo>
                  <a:pt x="25925" y="12785"/>
                </a:lnTo>
                <a:lnTo>
                  <a:pt x="26051" y="12701"/>
                </a:lnTo>
                <a:lnTo>
                  <a:pt x="26030" y="12680"/>
                </a:lnTo>
                <a:lnTo>
                  <a:pt x="26092" y="12618"/>
                </a:lnTo>
                <a:lnTo>
                  <a:pt x="26051" y="12555"/>
                </a:lnTo>
                <a:lnTo>
                  <a:pt x="25925" y="12513"/>
                </a:lnTo>
                <a:lnTo>
                  <a:pt x="25862" y="12471"/>
                </a:lnTo>
                <a:lnTo>
                  <a:pt x="25946" y="12471"/>
                </a:lnTo>
                <a:lnTo>
                  <a:pt x="26030" y="12492"/>
                </a:lnTo>
                <a:lnTo>
                  <a:pt x="26092" y="12471"/>
                </a:lnTo>
                <a:lnTo>
                  <a:pt x="26092" y="12387"/>
                </a:lnTo>
                <a:lnTo>
                  <a:pt x="26155" y="12513"/>
                </a:lnTo>
                <a:lnTo>
                  <a:pt x="26239" y="12492"/>
                </a:lnTo>
                <a:lnTo>
                  <a:pt x="26302" y="12555"/>
                </a:lnTo>
                <a:lnTo>
                  <a:pt x="26364" y="12513"/>
                </a:lnTo>
                <a:lnTo>
                  <a:pt x="26385" y="12408"/>
                </a:lnTo>
                <a:lnTo>
                  <a:pt x="26511" y="12304"/>
                </a:lnTo>
                <a:lnTo>
                  <a:pt x="26553" y="12304"/>
                </a:lnTo>
                <a:lnTo>
                  <a:pt x="26574" y="12199"/>
                </a:lnTo>
                <a:lnTo>
                  <a:pt x="26553" y="12094"/>
                </a:lnTo>
                <a:lnTo>
                  <a:pt x="26511" y="12094"/>
                </a:lnTo>
                <a:lnTo>
                  <a:pt x="26448" y="12241"/>
                </a:lnTo>
                <a:lnTo>
                  <a:pt x="26448" y="12283"/>
                </a:lnTo>
                <a:lnTo>
                  <a:pt x="26385" y="12262"/>
                </a:lnTo>
                <a:lnTo>
                  <a:pt x="26364" y="12094"/>
                </a:lnTo>
                <a:lnTo>
                  <a:pt x="26344" y="12074"/>
                </a:lnTo>
                <a:lnTo>
                  <a:pt x="26092" y="12094"/>
                </a:lnTo>
                <a:lnTo>
                  <a:pt x="25967" y="12157"/>
                </a:lnTo>
                <a:lnTo>
                  <a:pt x="25988" y="12074"/>
                </a:lnTo>
                <a:lnTo>
                  <a:pt x="25988" y="11927"/>
                </a:lnTo>
                <a:lnTo>
                  <a:pt x="26051" y="11885"/>
                </a:lnTo>
                <a:lnTo>
                  <a:pt x="26092" y="11990"/>
                </a:lnTo>
                <a:lnTo>
                  <a:pt x="26176" y="12032"/>
                </a:lnTo>
                <a:lnTo>
                  <a:pt x="26239" y="11969"/>
                </a:lnTo>
                <a:lnTo>
                  <a:pt x="26385" y="11948"/>
                </a:lnTo>
                <a:lnTo>
                  <a:pt x="26406" y="11885"/>
                </a:lnTo>
                <a:lnTo>
                  <a:pt x="26490" y="11885"/>
                </a:lnTo>
                <a:lnTo>
                  <a:pt x="26511" y="11843"/>
                </a:lnTo>
                <a:lnTo>
                  <a:pt x="26490" y="11718"/>
                </a:lnTo>
                <a:lnTo>
                  <a:pt x="26448" y="11655"/>
                </a:lnTo>
                <a:lnTo>
                  <a:pt x="26469" y="11613"/>
                </a:lnTo>
                <a:lnTo>
                  <a:pt x="26511" y="11634"/>
                </a:lnTo>
                <a:lnTo>
                  <a:pt x="26574" y="11530"/>
                </a:lnTo>
                <a:lnTo>
                  <a:pt x="26511" y="11425"/>
                </a:lnTo>
                <a:lnTo>
                  <a:pt x="26469" y="11362"/>
                </a:lnTo>
                <a:lnTo>
                  <a:pt x="26385" y="11404"/>
                </a:lnTo>
                <a:lnTo>
                  <a:pt x="26302" y="11362"/>
                </a:lnTo>
                <a:lnTo>
                  <a:pt x="26260" y="11237"/>
                </a:lnTo>
                <a:lnTo>
                  <a:pt x="26176" y="11237"/>
                </a:lnTo>
                <a:lnTo>
                  <a:pt x="26092" y="11195"/>
                </a:lnTo>
                <a:lnTo>
                  <a:pt x="26030" y="11111"/>
                </a:lnTo>
                <a:lnTo>
                  <a:pt x="26030" y="11111"/>
                </a:lnTo>
                <a:lnTo>
                  <a:pt x="26092" y="11153"/>
                </a:lnTo>
                <a:lnTo>
                  <a:pt x="26260" y="11153"/>
                </a:lnTo>
                <a:lnTo>
                  <a:pt x="26302" y="11257"/>
                </a:lnTo>
                <a:lnTo>
                  <a:pt x="26385" y="11299"/>
                </a:lnTo>
                <a:lnTo>
                  <a:pt x="26406" y="11216"/>
                </a:lnTo>
                <a:lnTo>
                  <a:pt x="26281" y="11090"/>
                </a:lnTo>
                <a:lnTo>
                  <a:pt x="26385" y="11111"/>
                </a:lnTo>
                <a:lnTo>
                  <a:pt x="26406" y="11048"/>
                </a:lnTo>
                <a:lnTo>
                  <a:pt x="26448" y="11027"/>
                </a:lnTo>
                <a:lnTo>
                  <a:pt x="26406" y="10944"/>
                </a:lnTo>
                <a:lnTo>
                  <a:pt x="26281" y="10881"/>
                </a:lnTo>
                <a:lnTo>
                  <a:pt x="26239" y="10713"/>
                </a:lnTo>
                <a:lnTo>
                  <a:pt x="26281" y="10734"/>
                </a:lnTo>
                <a:lnTo>
                  <a:pt x="26344" y="10839"/>
                </a:lnTo>
                <a:lnTo>
                  <a:pt x="26406" y="10839"/>
                </a:lnTo>
                <a:lnTo>
                  <a:pt x="26448" y="10734"/>
                </a:lnTo>
                <a:lnTo>
                  <a:pt x="26448" y="10630"/>
                </a:lnTo>
                <a:lnTo>
                  <a:pt x="26344" y="10588"/>
                </a:lnTo>
                <a:lnTo>
                  <a:pt x="26197" y="10421"/>
                </a:lnTo>
                <a:lnTo>
                  <a:pt x="26092" y="10379"/>
                </a:lnTo>
                <a:lnTo>
                  <a:pt x="26030" y="10274"/>
                </a:lnTo>
                <a:lnTo>
                  <a:pt x="25946" y="10253"/>
                </a:lnTo>
                <a:lnTo>
                  <a:pt x="25946" y="10149"/>
                </a:lnTo>
                <a:lnTo>
                  <a:pt x="26030" y="10044"/>
                </a:lnTo>
                <a:lnTo>
                  <a:pt x="25967" y="10149"/>
                </a:lnTo>
                <a:lnTo>
                  <a:pt x="25988" y="10190"/>
                </a:lnTo>
                <a:lnTo>
                  <a:pt x="26051" y="10211"/>
                </a:lnTo>
                <a:lnTo>
                  <a:pt x="26134" y="10316"/>
                </a:lnTo>
                <a:lnTo>
                  <a:pt x="26239" y="10358"/>
                </a:lnTo>
                <a:lnTo>
                  <a:pt x="26364" y="10504"/>
                </a:lnTo>
                <a:lnTo>
                  <a:pt x="26385" y="10504"/>
                </a:lnTo>
                <a:lnTo>
                  <a:pt x="26406" y="10274"/>
                </a:lnTo>
                <a:lnTo>
                  <a:pt x="26406" y="10169"/>
                </a:lnTo>
                <a:lnTo>
                  <a:pt x="26406" y="10086"/>
                </a:lnTo>
                <a:lnTo>
                  <a:pt x="26385" y="10044"/>
                </a:lnTo>
                <a:lnTo>
                  <a:pt x="26406" y="9856"/>
                </a:lnTo>
                <a:lnTo>
                  <a:pt x="26448" y="9793"/>
                </a:lnTo>
                <a:lnTo>
                  <a:pt x="26409" y="9728"/>
                </a:lnTo>
                <a:lnTo>
                  <a:pt x="26409" y="9728"/>
                </a:lnTo>
                <a:lnTo>
                  <a:pt x="26490" y="9667"/>
                </a:lnTo>
                <a:lnTo>
                  <a:pt x="26616" y="9563"/>
                </a:lnTo>
                <a:lnTo>
                  <a:pt x="26657" y="9458"/>
                </a:lnTo>
                <a:lnTo>
                  <a:pt x="26657" y="9437"/>
                </a:lnTo>
                <a:lnTo>
                  <a:pt x="26678" y="9458"/>
                </a:lnTo>
                <a:lnTo>
                  <a:pt x="26657" y="9584"/>
                </a:lnTo>
                <a:lnTo>
                  <a:pt x="26678" y="9625"/>
                </a:lnTo>
                <a:lnTo>
                  <a:pt x="26574" y="9667"/>
                </a:lnTo>
                <a:lnTo>
                  <a:pt x="26511" y="9793"/>
                </a:lnTo>
                <a:lnTo>
                  <a:pt x="26595" y="9960"/>
                </a:lnTo>
                <a:lnTo>
                  <a:pt x="26574" y="10107"/>
                </a:lnTo>
                <a:lnTo>
                  <a:pt x="26490" y="10253"/>
                </a:lnTo>
                <a:lnTo>
                  <a:pt x="26490" y="10358"/>
                </a:lnTo>
                <a:lnTo>
                  <a:pt x="26595" y="10462"/>
                </a:lnTo>
                <a:lnTo>
                  <a:pt x="26616" y="10400"/>
                </a:lnTo>
                <a:lnTo>
                  <a:pt x="26657" y="10462"/>
                </a:lnTo>
                <a:lnTo>
                  <a:pt x="26699" y="10462"/>
                </a:lnTo>
                <a:lnTo>
                  <a:pt x="26699" y="10483"/>
                </a:lnTo>
                <a:lnTo>
                  <a:pt x="26678" y="10525"/>
                </a:lnTo>
                <a:lnTo>
                  <a:pt x="26699" y="10609"/>
                </a:lnTo>
                <a:lnTo>
                  <a:pt x="26825" y="10609"/>
                </a:lnTo>
                <a:lnTo>
                  <a:pt x="26762" y="10672"/>
                </a:lnTo>
                <a:lnTo>
                  <a:pt x="26762" y="10693"/>
                </a:lnTo>
                <a:lnTo>
                  <a:pt x="26699" y="10797"/>
                </a:lnTo>
                <a:lnTo>
                  <a:pt x="26699" y="10881"/>
                </a:lnTo>
                <a:lnTo>
                  <a:pt x="26657" y="10985"/>
                </a:lnTo>
                <a:lnTo>
                  <a:pt x="26616" y="11111"/>
                </a:lnTo>
                <a:lnTo>
                  <a:pt x="26616" y="11216"/>
                </a:lnTo>
                <a:lnTo>
                  <a:pt x="26657" y="11153"/>
                </a:lnTo>
                <a:lnTo>
                  <a:pt x="26678" y="11111"/>
                </a:lnTo>
                <a:lnTo>
                  <a:pt x="26783" y="10902"/>
                </a:lnTo>
                <a:lnTo>
                  <a:pt x="26804" y="10944"/>
                </a:lnTo>
                <a:lnTo>
                  <a:pt x="26804" y="11006"/>
                </a:lnTo>
                <a:lnTo>
                  <a:pt x="26825" y="10944"/>
                </a:lnTo>
                <a:lnTo>
                  <a:pt x="26825" y="10881"/>
                </a:lnTo>
                <a:lnTo>
                  <a:pt x="26909" y="10776"/>
                </a:lnTo>
                <a:lnTo>
                  <a:pt x="26992" y="10525"/>
                </a:lnTo>
                <a:lnTo>
                  <a:pt x="27118" y="10462"/>
                </a:lnTo>
                <a:lnTo>
                  <a:pt x="27222" y="10253"/>
                </a:lnTo>
                <a:lnTo>
                  <a:pt x="27222" y="10086"/>
                </a:lnTo>
                <a:lnTo>
                  <a:pt x="27139" y="9897"/>
                </a:lnTo>
                <a:lnTo>
                  <a:pt x="27097" y="9856"/>
                </a:lnTo>
                <a:lnTo>
                  <a:pt x="27076" y="9688"/>
                </a:lnTo>
                <a:lnTo>
                  <a:pt x="27013" y="9625"/>
                </a:lnTo>
                <a:lnTo>
                  <a:pt x="27013" y="9521"/>
                </a:lnTo>
                <a:lnTo>
                  <a:pt x="27076" y="9416"/>
                </a:lnTo>
                <a:lnTo>
                  <a:pt x="27181" y="9312"/>
                </a:lnTo>
                <a:lnTo>
                  <a:pt x="27306" y="9249"/>
                </a:lnTo>
                <a:lnTo>
                  <a:pt x="27118" y="9458"/>
                </a:lnTo>
                <a:lnTo>
                  <a:pt x="27076" y="9542"/>
                </a:lnTo>
                <a:lnTo>
                  <a:pt x="27118" y="9625"/>
                </a:lnTo>
                <a:lnTo>
                  <a:pt x="27243" y="9751"/>
                </a:lnTo>
                <a:lnTo>
                  <a:pt x="27327" y="9730"/>
                </a:lnTo>
                <a:lnTo>
                  <a:pt x="27390" y="9772"/>
                </a:lnTo>
                <a:lnTo>
                  <a:pt x="27327" y="9939"/>
                </a:lnTo>
                <a:lnTo>
                  <a:pt x="27327" y="9939"/>
                </a:lnTo>
                <a:lnTo>
                  <a:pt x="27411" y="9877"/>
                </a:lnTo>
                <a:lnTo>
                  <a:pt x="27432" y="9897"/>
                </a:lnTo>
                <a:lnTo>
                  <a:pt x="27515" y="9793"/>
                </a:lnTo>
                <a:lnTo>
                  <a:pt x="27515" y="9730"/>
                </a:lnTo>
                <a:lnTo>
                  <a:pt x="27557" y="9730"/>
                </a:lnTo>
                <a:lnTo>
                  <a:pt x="27620" y="9646"/>
                </a:lnTo>
                <a:lnTo>
                  <a:pt x="27704" y="9625"/>
                </a:lnTo>
                <a:lnTo>
                  <a:pt x="27745" y="9458"/>
                </a:lnTo>
                <a:lnTo>
                  <a:pt x="27808" y="9374"/>
                </a:lnTo>
                <a:lnTo>
                  <a:pt x="27850" y="9374"/>
                </a:lnTo>
                <a:lnTo>
                  <a:pt x="27913" y="9270"/>
                </a:lnTo>
                <a:lnTo>
                  <a:pt x="27934" y="9207"/>
                </a:lnTo>
                <a:lnTo>
                  <a:pt x="27934" y="9144"/>
                </a:lnTo>
                <a:lnTo>
                  <a:pt x="27976" y="9040"/>
                </a:lnTo>
                <a:lnTo>
                  <a:pt x="27976" y="8998"/>
                </a:lnTo>
                <a:lnTo>
                  <a:pt x="28038" y="8914"/>
                </a:lnTo>
                <a:lnTo>
                  <a:pt x="28017" y="8830"/>
                </a:lnTo>
                <a:lnTo>
                  <a:pt x="27955" y="8789"/>
                </a:lnTo>
                <a:lnTo>
                  <a:pt x="27913" y="8705"/>
                </a:lnTo>
                <a:lnTo>
                  <a:pt x="28059" y="8621"/>
                </a:lnTo>
                <a:lnTo>
                  <a:pt x="28059" y="8537"/>
                </a:lnTo>
                <a:lnTo>
                  <a:pt x="28164" y="8475"/>
                </a:lnTo>
                <a:lnTo>
                  <a:pt x="28248" y="8433"/>
                </a:lnTo>
                <a:lnTo>
                  <a:pt x="28436" y="8328"/>
                </a:lnTo>
                <a:lnTo>
                  <a:pt x="28561" y="8328"/>
                </a:lnTo>
                <a:lnTo>
                  <a:pt x="28750" y="8203"/>
                </a:lnTo>
                <a:lnTo>
                  <a:pt x="28813" y="8203"/>
                </a:lnTo>
                <a:lnTo>
                  <a:pt x="28854" y="8224"/>
                </a:lnTo>
                <a:lnTo>
                  <a:pt x="29085" y="8203"/>
                </a:lnTo>
                <a:lnTo>
                  <a:pt x="29189" y="8265"/>
                </a:lnTo>
                <a:lnTo>
                  <a:pt x="29336" y="8203"/>
                </a:lnTo>
                <a:lnTo>
                  <a:pt x="29587" y="8203"/>
                </a:lnTo>
                <a:lnTo>
                  <a:pt x="29629" y="8182"/>
                </a:lnTo>
                <a:lnTo>
                  <a:pt x="29608" y="8119"/>
                </a:lnTo>
                <a:lnTo>
                  <a:pt x="29608" y="7972"/>
                </a:lnTo>
                <a:lnTo>
                  <a:pt x="29608" y="7847"/>
                </a:lnTo>
                <a:lnTo>
                  <a:pt x="29733" y="7952"/>
                </a:lnTo>
                <a:lnTo>
                  <a:pt x="29733" y="8077"/>
                </a:lnTo>
                <a:lnTo>
                  <a:pt x="29712" y="8161"/>
                </a:lnTo>
                <a:lnTo>
                  <a:pt x="29796" y="8161"/>
                </a:lnTo>
                <a:lnTo>
                  <a:pt x="29901" y="8056"/>
                </a:lnTo>
                <a:lnTo>
                  <a:pt x="30005" y="7868"/>
                </a:lnTo>
                <a:lnTo>
                  <a:pt x="30047" y="7972"/>
                </a:lnTo>
                <a:lnTo>
                  <a:pt x="30047" y="8056"/>
                </a:lnTo>
                <a:lnTo>
                  <a:pt x="30131" y="8077"/>
                </a:lnTo>
                <a:lnTo>
                  <a:pt x="30382" y="7952"/>
                </a:lnTo>
                <a:lnTo>
                  <a:pt x="30466" y="7805"/>
                </a:lnTo>
                <a:lnTo>
                  <a:pt x="30424" y="7596"/>
                </a:lnTo>
                <a:lnTo>
                  <a:pt x="30361" y="7638"/>
                </a:lnTo>
                <a:lnTo>
                  <a:pt x="30361" y="7742"/>
                </a:lnTo>
                <a:lnTo>
                  <a:pt x="30319" y="7868"/>
                </a:lnTo>
                <a:lnTo>
                  <a:pt x="30152" y="7868"/>
                </a:lnTo>
                <a:lnTo>
                  <a:pt x="30131" y="7763"/>
                </a:lnTo>
                <a:lnTo>
                  <a:pt x="30068" y="7575"/>
                </a:lnTo>
                <a:lnTo>
                  <a:pt x="29922" y="7491"/>
                </a:lnTo>
                <a:lnTo>
                  <a:pt x="29922" y="7449"/>
                </a:lnTo>
                <a:lnTo>
                  <a:pt x="30131" y="7261"/>
                </a:lnTo>
                <a:lnTo>
                  <a:pt x="30131" y="7177"/>
                </a:lnTo>
                <a:lnTo>
                  <a:pt x="30047" y="7177"/>
                </a:lnTo>
                <a:lnTo>
                  <a:pt x="30047" y="7115"/>
                </a:lnTo>
                <a:lnTo>
                  <a:pt x="30131" y="7052"/>
                </a:lnTo>
                <a:lnTo>
                  <a:pt x="30152" y="6968"/>
                </a:lnTo>
                <a:lnTo>
                  <a:pt x="30214" y="6905"/>
                </a:lnTo>
                <a:lnTo>
                  <a:pt x="30277" y="6696"/>
                </a:lnTo>
                <a:lnTo>
                  <a:pt x="30486" y="6529"/>
                </a:lnTo>
                <a:lnTo>
                  <a:pt x="30570" y="6382"/>
                </a:lnTo>
                <a:lnTo>
                  <a:pt x="30633" y="6382"/>
                </a:lnTo>
                <a:lnTo>
                  <a:pt x="30696" y="6278"/>
                </a:lnTo>
                <a:lnTo>
                  <a:pt x="30696" y="6340"/>
                </a:lnTo>
                <a:lnTo>
                  <a:pt x="30779" y="6382"/>
                </a:lnTo>
                <a:lnTo>
                  <a:pt x="30842" y="6299"/>
                </a:lnTo>
                <a:lnTo>
                  <a:pt x="30905" y="6173"/>
                </a:lnTo>
                <a:lnTo>
                  <a:pt x="30905" y="6299"/>
                </a:lnTo>
                <a:lnTo>
                  <a:pt x="30989" y="6299"/>
                </a:lnTo>
                <a:lnTo>
                  <a:pt x="31051" y="6173"/>
                </a:lnTo>
                <a:lnTo>
                  <a:pt x="31093" y="6215"/>
                </a:lnTo>
                <a:lnTo>
                  <a:pt x="31156" y="6173"/>
                </a:lnTo>
                <a:lnTo>
                  <a:pt x="31261" y="6006"/>
                </a:lnTo>
                <a:lnTo>
                  <a:pt x="31407" y="5796"/>
                </a:lnTo>
                <a:lnTo>
                  <a:pt x="31386" y="5922"/>
                </a:lnTo>
                <a:lnTo>
                  <a:pt x="31407" y="6006"/>
                </a:lnTo>
                <a:lnTo>
                  <a:pt x="31512" y="6006"/>
                </a:lnTo>
                <a:lnTo>
                  <a:pt x="31616" y="5880"/>
                </a:lnTo>
                <a:lnTo>
                  <a:pt x="31742" y="5880"/>
                </a:lnTo>
                <a:lnTo>
                  <a:pt x="31784" y="6006"/>
                </a:lnTo>
                <a:lnTo>
                  <a:pt x="31846" y="6006"/>
                </a:lnTo>
                <a:lnTo>
                  <a:pt x="31951" y="5880"/>
                </a:lnTo>
                <a:lnTo>
                  <a:pt x="32035" y="5922"/>
                </a:lnTo>
                <a:lnTo>
                  <a:pt x="32098" y="5901"/>
                </a:lnTo>
                <a:lnTo>
                  <a:pt x="32202" y="5817"/>
                </a:lnTo>
                <a:lnTo>
                  <a:pt x="32307" y="5817"/>
                </a:lnTo>
                <a:lnTo>
                  <a:pt x="32432" y="5755"/>
                </a:lnTo>
                <a:lnTo>
                  <a:pt x="32474" y="5817"/>
                </a:lnTo>
                <a:lnTo>
                  <a:pt x="32558" y="5796"/>
                </a:lnTo>
                <a:lnTo>
                  <a:pt x="32642" y="5713"/>
                </a:lnTo>
                <a:lnTo>
                  <a:pt x="32537" y="5650"/>
                </a:lnTo>
                <a:lnTo>
                  <a:pt x="32474" y="5713"/>
                </a:lnTo>
                <a:lnTo>
                  <a:pt x="32411" y="5650"/>
                </a:lnTo>
                <a:lnTo>
                  <a:pt x="32453" y="5504"/>
                </a:lnTo>
                <a:lnTo>
                  <a:pt x="32223" y="5378"/>
                </a:lnTo>
                <a:lnTo>
                  <a:pt x="32202" y="5357"/>
                </a:lnTo>
                <a:lnTo>
                  <a:pt x="32223" y="5294"/>
                </a:lnTo>
                <a:lnTo>
                  <a:pt x="32223" y="5252"/>
                </a:lnTo>
                <a:lnTo>
                  <a:pt x="32223" y="5169"/>
                </a:lnTo>
                <a:lnTo>
                  <a:pt x="32244" y="5085"/>
                </a:lnTo>
                <a:lnTo>
                  <a:pt x="32202" y="5022"/>
                </a:lnTo>
                <a:lnTo>
                  <a:pt x="32139" y="4959"/>
                </a:lnTo>
                <a:lnTo>
                  <a:pt x="32098" y="4939"/>
                </a:lnTo>
                <a:lnTo>
                  <a:pt x="32118" y="4855"/>
                </a:lnTo>
                <a:lnTo>
                  <a:pt x="32244" y="4123"/>
                </a:lnTo>
                <a:lnTo>
                  <a:pt x="32244" y="3934"/>
                </a:lnTo>
                <a:lnTo>
                  <a:pt x="32014" y="3725"/>
                </a:lnTo>
                <a:lnTo>
                  <a:pt x="31951" y="3788"/>
                </a:lnTo>
                <a:lnTo>
                  <a:pt x="31805" y="3725"/>
                </a:lnTo>
                <a:lnTo>
                  <a:pt x="31700" y="3767"/>
                </a:lnTo>
                <a:lnTo>
                  <a:pt x="31616" y="3683"/>
                </a:lnTo>
                <a:lnTo>
                  <a:pt x="31533" y="3662"/>
                </a:lnTo>
                <a:lnTo>
                  <a:pt x="31512" y="3662"/>
                </a:lnTo>
                <a:lnTo>
                  <a:pt x="31407" y="3767"/>
                </a:lnTo>
                <a:lnTo>
                  <a:pt x="31365" y="3830"/>
                </a:lnTo>
                <a:lnTo>
                  <a:pt x="31156" y="4081"/>
                </a:lnTo>
                <a:lnTo>
                  <a:pt x="31072" y="4206"/>
                </a:lnTo>
                <a:lnTo>
                  <a:pt x="31072" y="4311"/>
                </a:lnTo>
                <a:lnTo>
                  <a:pt x="30905" y="4395"/>
                </a:lnTo>
                <a:lnTo>
                  <a:pt x="30905" y="4520"/>
                </a:lnTo>
                <a:lnTo>
                  <a:pt x="30863" y="4625"/>
                </a:lnTo>
                <a:lnTo>
                  <a:pt x="30696" y="4813"/>
                </a:lnTo>
                <a:lnTo>
                  <a:pt x="30633" y="4834"/>
                </a:lnTo>
                <a:lnTo>
                  <a:pt x="30445" y="5043"/>
                </a:lnTo>
                <a:lnTo>
                  <a:pt x="30424" y="5127"/>
                </a:lnTo>
                <a:lnTo>
                  <a:pt x="30340" y="5169"/>
                </a:lnTo>
                <a:lnTo>
                  <a:pt x="30235" y="5148"/>
                </a:lnTo>
                <a:lnTo>
                  <a:pt x="30173" y="5148"/>
                </a:lnTo>
                <a:lnTo>
                  <a:pt x="30131" y="5190"/>
                </a:lnTo>
                <a:lnTo>
                  <a:pt x="30068" y="5190"/>
                </a:lnTo>
                <a:lnTo>
                  <a:pt x="29942" y="5336"/>
                </a:lnTo>
                <a:lnTo>
                  <a:pt x="28269" y="5294"/>
                </a:lnTo>
                <a:lnTo>
                  <a:pt x="28059" y="5336"/>
                </a:lnTo>
                <a:lnTo>
                  <a:pt x="27955" y="5441"/>
                </a:lnTo>
                <a:lnTo>
                  <a:pt x="27829" y="5483"/>
                </a:lnTo>
                <a:lnTo>
                  <a:pt x="27704" y="5566"/>
                </a:lnTo>
                <a:lnTo>
                  <a:pt x="27453" y="5817"/>
                </a:lnTo>
                <a:lnTo>
                  <a:pt x="27285" y="5859"/>
                </a:lnTo>
                <a:lnTo>
                  <a:pt x="27181" y="5922"/>
                </a:lnTo>
                <a:lnTo>
                  <a:pt x="26699" y="6299"/>
                </a:lnTo>
                <a:lnTo>
                  <a:pt x="25611" y="6612"/>
                </a:lnTo>
                <a:lnTo>
                  <a:pt x="25569" y="6864"/>
                </a:lnTo>
                <a:lnTo>
                  <a:pt x="25318" y="6968"/>
                </a:lnTo>
                <a:lnTo>
                  <a:pt x="23331" y="7491"/>
                </a:lnTo>
                <a:lnTo>
                  <a:pt x="23247" y="7324"/>
                </a:lnTo>
                <a:lnTo>
                  <a:pt x="23351" y="7177"/>
                </a:lnTo>
                <a:lnTo>
                  <a:pt x="23561" y="7073"/>
                </a:lnTo>
                <a:lnTo>
                  <a:pt x="23665" y="6947"/>
                </a:lnTo>
                <a:lnTo>
                  <a:pt x="23728" y="6822"/>
                </a:lnTo>
                <a:lnTo>
                  <a:pt x="23770" y="6696"/>
                </a:lnTo>
                <a:lnTo>
                  <a:pt x="23833" y="5922"/>
                </a:lnTo>
                <a:lnTo>
                  <a:pt x="23456" y="4143"/>
                </a:lnTo>
                <a:lnTo>
                  <a:pt x="23100" y="3871"/>
                </a:lnTo>
                <a:lnTo>
                  <a:pt x="22954" y="3683"/>
                </a:lnTo>
                <a:lnTo>
                  <a:pt x="20652" y="2616"/>
                </a:lnTo>
                <a:lnTo>
                  <a:pt x="20548" y="2553"/>
                </a:lnTo>
                <a:lnTo>
                  <a:pt x="20422" y="2511"/>
                </a:lnTo>
                <a:lnTo>
                  <a:pt x="20380" y="2449"/>
                </a:lnTo>
                <a:lnTo>
                  <a:pt x="20087" y="2449"/>
                </a:lnTo>
                <a:lnTo>
                  <a:pt x="20066" y="2344"/>
                </a:lnTo>
                <a:lnTo>
                  <a:pt x="19983" y="2302"/>
                </a:lnTo>
                <a:lnTo>
                  <a:pt x="19899" y="2344"/>
                </a:lnTo>
                <a:lnTo>
                  <a:pt x="19711" y="2344"/>
                </a:lnTo>
                <a:lnTo>
                  <a:pt x="19606" y="2323"/>
                </a:lnTo>
                <a:lnTo>
                  <a:pt x="19543" y="2239"/>
                </a:lnTo>
                <a:lnTo>
                  <a:pt x="19439" y="2198"/>
                </a:lnTo>
                <a:lnTo>
                  <a:pt x="19230" y="2135"/>
                </a:lnTo>
                <a:lnTo>
                  <a:pt x="19167" y="2009"/>
                </a:lnTo>
                <a:lnTo>
                  <a:pt x="19083" y="2009"/>
                </a:lnTo>
                <a:lnTo>
                  <a:pt x="18958" y="1905"/>
                </a:lnTo>
                <a:lnTo>
                  <a:pt x="18853" y="1905"/>
                </a:lnTo>
                <a:lnTo>
                  <a:pt x="18769" y="1884"/>
                </a:lnTo>
                <a:lnTo>
                  <a:pt x="18644" y="1905"/>
                </a:lnTo>
                <a:lnTo>
                  <a:pt x="18623" y="1926"/>
                </a:lnTo>
                <a:lnTo>
                  <a:pt x="18560" y="1842"/>
                </a:lnTo>
                <a:lnTo>
                  <a:pt x="18434" y="1821"/>
                </a:lnTo>
                <a:lnTo>
                  <a:pt x="18414" y="1800"/>
                </a:lnTo>
                <a:lnTo>
                  <a:pt x="18309" y="1737"/>
                </a:lnTo>
                <a:lnTo>
                  <a:pt x="18288" y="1716"/>
                </a:lnTo>
                <a:lnTo>
                  <a:pt x="18204" y="1633"/>
                </a:lnTo>
                <a:lnTo>
                  <a:pt x="18204" y="1612"/>
                </a:lnTo>
                <a:lnTo>
                  <a:pt x="18079" y="1507"/>
                </a:lnTo>
                <a:lnTo>
                  <a:pt x="17932" y="1507"/>
                </a:lnTo>
                <a:lnTo>
                  <a:pt x="17807" y="1486"/>
                </a:lnTo>
                <a:lnTo>
                  <a:pt x="2846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4"/>
          <p:cNvSpPr/>
          <p:nvPr/>
        </p:nvSpPr>
        <p:spPr>
          <a:xfrm>
            <a:off x="574325" y="3122880"/>
            <a:ext cx="237900" cy="237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4"/>
          <p:cNvSpPr/>
          <p:nvPr/>
        </p:nvSpPr>
        <p:spPr>
          <a:xfrm>
            <a:off x="2383224" y="4115175"/>
            <a:ext cx="237900" cy="237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4"/>
          <p:cNvSpPr/>
          <p:nvPr/>
        </p:nvSpPr>
        <p:spPr>
          <a:xfrm>
            <a:off x="3613275" y="3629367"/>
            <a:ext cx="237900" cy="237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4"/>
          <p:cNvSpPr/>
          <p:nvPr/>
        </p:nvSpPr>
        <p:spPr>
          <a:xfrm>
            <a:off x="2693327" y="3122880"/>
            <a:ext cx="237900" cy="237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4"/>
          <p:cNvSpPr/>
          <p:nvPr/>
        </p:nvSpPr>
        <p:spPr>
          <a:xfrm>
            <a:off x="1587308" y="3288270"/>
            <a:ext cx="237900" cy="237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4"/>
          <p:cNvSpPr/>
          <p:nvPr/>
        </p:nvSpPr>
        <p:spPr>
          <a:xfrm>
            <a:off x="1825279" y="2402386"/>
            <a:ext cx="237900" cy="237900"/>
          </a:xfrm>
          <a:prstGeom prst="ellipse">
            <a:avLst/>
          </a:prstGeom>
          <a:solidFill>
            <a:srgbClr val="FCB5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4"/>
          <p:cNvSpPr txBox="1"/>
          <p:nvPr>
            <p:ph idx="4294967295" type="subTitle"/>
          </p:nvPr>
        </p:nvSpPr>
        <p:spPr>
          <a:xfrm>
            <a:off x="690000" y="1250863"/>
            <a:ext cx="2643000" cy="6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Anton"/>
                <a:ea typeface="Anton"/>
                <a:cs typeface="Anton"/>
                <a:sym typeface="Anton"/>
              </a:rPr>
              <a:t>AREAS WHERE MORE EMPLOYEES ARE RECRUITED</a:t>
            </a:r>
            <a:endParaRPr sz="16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3" name="Google Shape;313;p34"/>
          <p:cNvSpPr txBox="1"/>
          <p:nvPr>
            <p:ph idx="4294967295" type="subTitle"/>
          </p:nvPr>
        </p:nvSpPr>
        <p:spPr>
          <a:xfrm>
            <a:off x="5474654" y="1250875"/>
            <a:ext cx="1450800" cy="6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Anton"/>
                <a:ea typeface="Anton"/>
                <a:cs typeface="Anton"/>
                <a:sym typeface="Anton"/>
              </a:rPr>
              <a:t>TOP RATED VALUES</a:t>
            </a:r>
            <a:endParaRPr sz="16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14" name="Google Shape;314;p34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8325" y="1994226"/>
            <a:ext cx="2822100" cy="27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298,000</a:t>
            </a:r>
            <a:endParaRPr/>
          </a:p>
        </p:txBody>
      </p:sp>
      <p:sp>
        <p:nvSpPr>
          <p:cNvPr id="320" name="Google Shape;320;p3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pic>
        <p:nvPicPr>
          <p:cNvPr id="326" name="Google Shape;326;p36"/>
          <p:cNvPicPr preferRelativeResize="0"/>
          <p:nvPr/>
        </p:nvPicPr>
        <p:blipFill rotWithShape="1">
          <a:blip r:embed="rId3">
            <a:alphaModFix/>
          </a:blip>
          <a:srcRect b="0" l="18126" r="0" t="0"/>
          <a:stretch/>
        </p:blipFill>
        <p:spPr>
          <a:xfrm>
            <a:off x="0" y="1317200"/>
            <a:ext cx="4077053" cy="3235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7" name="Google Shape;327;p36"/>
          <p:cNvGrpSpPr/>
          <p:nvPr/>
        </p:nvGrpSpPr>
        <p:grpSpPr>
          <a:xfrm>
            <a:off x="5063726" y="1220209"/>
            <a:ext cx="1037723" cy="1037379"/>
            <a:chOff x="4049800" y="640400"/>
            <a:chExt cx="858900" cy="858900"/>
          </a:xfrm>
        </p:grpSpPr>
        <p:sp>
          <p:nvSpPr>
            <p:cNvPr id="328" name="Google Shape;328;p3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10651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2962943" name="adj2"/>
                <a:gd fmla="val 11229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0" name="Google Shape;330;p36"/>
          <p:cNvSpPr txBox="1"/>
          <p:nvPr>
            <p:ph idx="4294967295" type="title"/>
          </p:nvPr>
        </p:nvSpPr>
        <p:spPr>
          <a:xfrm>
            <a:off x="4827338" y="2376738"/>
            <a:ext cx="15105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20-35 y/o</a:t>
            </a:r>
            <a:endParaRPr sz="1800"/>
          </a:p>
        </p:txBody>
      </p:sp>
      <p:grpSp>
        <p:nvGrpSpPr>
          <p:cNvPr id="331" name="Google Shape;331;p36"/>
          <p:cNvGrpSpPr/>
          <p:nvPr/>
        </p:nvGrpSpPr>
        <p:grpSpPr>
          <a:xfrm>
            <a:off x="7054026" y="1220209"/>
            <a:ext cx="1037723" cy="1037379"/>
            <a:chOff x="4049800" y="640400"/>
            <a:chExt cx="858900" cy="858900"/>
          </a:xfrm>
        </p:grpSpPr>
        <p:sp>
          <p:nvSpPr>
            <p:cNvPr id="332" name="Google Shape;332;p3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10651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0643489" name="adj1"/>
                <a:gd fmla="val 2962943" name="adj2"/>
                <a:gd fmla="val 11229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36"/>
          <p:cNvSpPr txBox="1"/>
          <p:nvPr>
            <p:ph idx="4294967295" type="title"/>
          </p:nvPr>
        </p:nvSpPr>
        <p:spPr>
          <a:xfrm>
            <a:off x="6817638" y="2376738"/>
            <a:ext cx="15105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Creative Areas</a:t>
            </a:r>
            <a:endParaRPr sz="1800"/>
          </a:p>
        </p:txBody>
      </p:sp>
      <p:grpSp>
        <p:nvGrpSpPr>
          <p:cNvPr id="335" name="Google Shape;335;p36"/>
          <p:cNvGrpSpPr/>
          <p:nvPr/>
        </p:nvGrpSpPr>
        <p:grpSpPr>
          <a:xfrm>
            <a:off x="5063726" y="3094784"/>
            <a:ext cx="1037723" cy="1037379"/>
            <a:chOff x="4049800" y="640400"/>
            <a:chExt cx="858900" cy="858900"/>
          </a:xfrm>
        </p:grpSpPr>
        <p:sp>
          <p:nvSpPr>
            <p:cNvPr id="336" name="Google Shape;336;p3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10651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9684661" name="adj1"/>
                <a:gd fmla="val 2962943" name="adj2"/>
                <a:gd fmla="val 11229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8" name="Google Shape;338;p36"/>
          <p:cNvSpPr txBox="1"/>
          <p:nvPr>
            <p:ph idx="4294967295" type="title"/>
          </p:nvPr>
        </p:nvSpPr>
        <p:spPr>
          <a:xfrm>
            <a:off x="4827338" y="4251313"/>
            <a:ext cx="15105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Multilingual</a:t>
            </a:r>
            <a:endParaRPr sz="1800"/>
          </a:p>
        </p:txBody>
      </p:sp>
      <p:grpSp>
        <p:nvGrpSpPr>
          <p:cNvPr id="339" name="Google Shape;339;p36"/>
          <p:cNvGrpSpPr/>
          <p:nvPr/>
        </p:nvGrpSpPr>
        <p:grpSpPr>
          <a:xfrm>
            <a:off x="7054026" y="3094784"/>
            <a:ext cx="1037723" cy="1037379"/>
            <a:chOff x="4049800" y="640400"/>
            <a:chExt cx="858900" cy="858900"/>
          </a:xfrm>
        </p:grpSpPr>
        <p:sp>
          <p:nvSpPr>
            <p:cNvPr id="340" name="Google Shape;340;p3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10651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3463462" name="adj1"/>
                <a:gd fmla="val 2962943" name="adj2"/>
                <a:gd fmla="val 11229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36"/>
          <p:cNvSpPr txBox="1"/>
          <p:nvPr>
            <p:ph idx="4294967295" type="title"/>
          </p:nvPr>
        </p:nvSpPr>
        <p:spPr>
          <a:xfrm>
            <a:off x="6817638" y="4251313"/>
            <a:ext cx="15105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Experience</a:t>
            </a:r>
            <a:endParaRPr sz="1800"/>
          </a:p>
        </p:txBody>
      </p:sp>
      <p:grpSp>
        <p:nvGrpSpPr>
          <p:cNvPr id="343" name="Google Shape;343;p36"/>
          <p:cNvGrpSpPr/>
          <p:nvPr/>
        </p:nvGrpSpPr>
        <p:grpSpPr>
          <a:xfrm>
            <a:off x="7373499" y="1541498"/>
            <a:ext cx="398784" cy="394807"/>
            <a:chOff x="-49031025" y="3920175"/>
            <a:chExt cx="303350" cy="300325"/>
          </a:xfrm>
        </p:grpSpPr>
        <p:sp>
          <p:nvSpPr>
            <p:cNvPr id="344" name="Google Shape;344;p36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6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6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6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36"/>
          <p:cNvGrpSpPr/>
          <p:nvPr/>
        </p:nvGrpSpPr>
        <p:grpSpPr>
          <a:xfrm>
            <a:off x="5366719" y="1540077"/>
            <a:ext cx="397654" cy="397654"/>
            <a:chOff x="-57568775" y="3198925"/>
            <a:chExt cx="318225" cy="318225"/>
          </a:xfrm>
        </p:grpSpPr>
        <p:sp>
          <p:nvSpPr>
            <p:cNvPr id="351" name="Google Shape;351;p36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" name="Google Shape;357;p36"/>
          <p:cNvGrpSpPr/>
          <p:nvPr/>
        </p:nvGrpSpPr>
        <p:grpSpPr>
          <a:xfrm>
            <a:off x="5369196" y="3416821"/>
            <a:ext cx="392700" cy="393306"/>
            <a:chOff x="-31093575" y="3552550"/>
            <a:chExt cx="291450" cy="291900"/>
          </a:xfrm>
        </p:grpSpPr>
        <p:sp>
          <p:nvSpPr>
            <p:cNvPr id="358" name="Google Shape;358;p36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36"/>
          <p:cNvGrpSpPr/>
          <p:nvPr/>
        </p:nvGrpSpPr>
        <p:grpSpPr>
          <a:xfrm>
            <a:off x="7376008" y="3416607"/>
            <a:ext cx="393744" cy="393744"/>
            <a:chOff x="-30735200" y="3192625"/>
            <a:chExt cx="292225" cy="292225"/>
          </a:xfrm>
        </p:grpSpPr>
        <p:sp>
          <p:nvSpPr>
            <p:cNvPr id="363" name="Google Shape;363;p36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7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375" name="Google Shape;375;p37"/>
          <p:cNvSpPr txBox="1"/>
          <p:nvPr>
            <p:ph idx="4294967295" type="title"/>
          </p:nvPr>
        </p:nvSpPr>
        <p:spPr>
          <a:xfrm>
            <a:off x="674075" y="3381000"/>
            <a:ext cx="18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STEP 1</a:t>
            </a:r>
            <a:endParaRPr sz="1800"/>
          </a:p>
        </p:txBody>
      </p:sp>
      <p:sp>
        <p:nvSpPr>
          <p:cNvPr id="376" name="Google Shape;376;p37"/>
          <p:cNvSpPr txBox="1"/>
          <p:nvPr>
            <p:ph idx="4294967295" type="subTitle"/>
          </p:nvPr>
        </p:nvSpPr>
        <p:spPr>
          <a:xfrm>
            <a:off x="674075" y="3842125"/>
            <a:ext cx="1862700" cy="6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377" name="Google Shape;377;p37"/>
          <p:cNvSpPr txBox="1"/>
          <p:nvPr>
            <p:ph idx="4294967295" type="title"/>
          </p:nvPr>
        </p:nvSpPr>
        <p:spPr>
          <a:xfrm>
            <a:off x="2651788" y="3381000"/>
            <a:ext cx="18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STEP</a:t>
            </a:r>
            <a:r>
              <a:rPr lang="en" sz="1800"/>
              <a:t> 2</a:t>
            </a:r>
            <a:endParaRPr sz="1800"/>
          </a:p>
        </p:txBody>
      </p:sp>
      <p:sp>
        <p:nvSpPr>
          <p:cNvPr id="378" name="Google Shape;378;p37"/>
          <p:cNvSpPr txBox="1"/>
          <p:nvPr>
            <p:ph idx="4294967295" type="subTitle"/>
          </p:nvPr>
        </p:nvSpPr>
        <p:spPr>
          <a:xfrm>
            <a:off x="2651788" y="3842125"/>
            <a:ext cx="1862700" cy="6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smallest of them all</a:t>
            </a:r>
            <a:endParaRPr sz="1400"/>
          </a:p>
        </p:txBody>
      </p:sp>
      <p:sp>
        <p:nvSpPr>
          <p:cNvPr id="379" name="Google Shape;379;p37"/>
          <p:cNvSpPr txBox="1"/>
          <p:nvPr>
            <p:ph idx="4294967295" type="title"/>
          </p:nvPr>
        </p:nvSpPr>
        <p:spPr>
          <a:xfrm>
            <a:off x="4629501" y="3381000"/>
            <a:ext cx="18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STEP</a:t>
            </a:r>
            <a:r>
              <a:rPr lang="en" sz="1800"/>
              <a:t> 3</a:t>
            </a:r>
            <a:endParaRPr sz="1800"/>
          </a:p>
        </p:txBody>
      </p:sp>
      <p:sp>
        <p:nvSpPr>
          <p:cNvPr id="380" name="Google Shape;380;p37"/>
          <p:cNvSpPr txBox="1"/>
          <p:nvPr>
            <p:ph idx="4294967295" type="subTitle"/>
          </p:nvPr>
        </p:nvSpPr>
        <p:spPr>
          <a:xfrm>
            <a:off x="4629501" y="3842125"/>
            <a:ext cx="1862700" cy="6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a gas giant and has rings</a:t>
            </a:r>
            <a:endParaRPr sz="1400"/>
          </a:p>
        </p:txBody>
      </p:sp>
      <p:sp>
        <p:nvSpPr>
          <p:cNvPr id="381" name="Google Shape;381;p37"/>
          <p:cNvSpPr txBox="1"/>
          <p:nvPr>
            <p:ph idx="4294967295" type="title"/>
          </p:nvPr>
        </p:nvSpPr>
        <p:spPr>
          <a:xfrm>
            <a:off x="6607214" y="3381000"/>
            <a:ext cx="186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STEP</a:t>
            </a:r>
            <a:r>
              <a:rPr lang="en" sz="1800"/>
              <a:t> 4</a:t>
            </a:r>
            <a:endParaRPr sz="1800"/>
          </a:p>
        </p:txBody>
      </p:sp>
      <p:sp>
        <p:nvSpPr>
          <p:cNvPr id="382" name="Google Shape;382;p37"/>
          <p:cNvSpPr txBox="1"/>
          <p:nvPr>
            <p:ph idx="4294967295" type="subTitle"/>
          </p:nvPr>
        </p:nvSpPr>
        <p:spPr>
          <a:xfrm>
            <a:off x="6607214" y="3842125"/>
            <a:ext cx="1862700" cy="6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383" name="Google Shape;383;p37"/>
          <p:cNvSpPr/>
          <p:nvPr/>
        </p:nvSpPr>
        <p:spPr>
          <a:xfrm>
            <a:off x="1209575" y="1699363"/>
            <a:ext cx="791700" cy="791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7"/>
          <p:cNvSpPr/>
          <p:nvPr/>
        </p:nvSpPr>
        <p:spPr>
          <a:xfrm>
            <a:off x="3187300" y="1699363"/>
            <a:ext cx="791700" cy="791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7"/>
          <p:cNvSpPr/>
          <p:nvPr/>
        </p:nvSpPr>
        <p:spPr>
          <a:xfrm>
            <a:off x="5165025" y="1699363"/>
            <a:ext cx="791700" cy="791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7"/>
          <p:cNvSpPr/>
          <p:nvPr/>
        </p:nvSpPr>
        <p:spPr>
          <a:xfrm>
            <a:off x="7142750" y="1699363"/>
            <a:ext cx="791700" cy="791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7" name="Google Shape;387;p37"/>
          <p:cNvCxnSpPr>
            <a:stCxn id="383" idx="4"/>
            <a:endCxn id="375" idx="0"/>
          </p:cNvCxnSpPr>
          <p:nvPr/>
        </p:nvCxnSpPr>
        <p:spPr>
          <a:xfrm>
            <a:off x="1605425" y="2491063"/>
            <a:ext cx="0" cy="8898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37"/>
          <p:cNvCxnSpPr>
            <a:stCxn id="384" idx="4"/>
            <a:endCxn id="377" idx="0"/>
          </p:cNvCxnSpPr>
          <p:nvPr/>
        </p:nvCxnSpPr>
        <p:spPr>
          <a:xfrm>
            <a:off x="3583150" y="2491063"/>
            <a:ext cx="0" cy="8898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37"/>
          <p:cNvCxnSpPr>
            <a:stCxn id="385" idx="4"/>
            <a:endCxn id="379" idx="0"/>
          </p:cNvCxnSpPr>
          <p:nvPr/>
        </p:nvCxnSpPr>
        <p:spPr>
          <a:xfrm>
            <a:off x="5560875" y="2491063"/>
            <a:ext cx="0" cy="8898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p37"/>
          <p:cNvCxnSpPr>
            <a:stCxn id="386" idx="4"/>
            <a:endCxn id="381" idx="0"/>
          </p:cNvCxnSpPr>
          <p:nvPr/>
        </p:nvCxnSpPr>
        <p:spPr>
          <a:xfrm>
            <a:off x="7538600" y="2491063"/>
            <a:ext cx="0" cy="8898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1" name="Google Shape;391;p37"/>
          <p:cNvSpPr/>
          <p:nvPr/>
        </p:nvSpPr>
        <p:spPr>
          <a:xfrm>
            <a:off x="2420438" y="1927375"/>
            <a:ext cx="347700" cy="3357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7"/>
          <p:cNvSpPr/>
          <p:nvPr/>
        </p:nvSpPr>
        <p:spPr>
          <a:xfrm>
            <a:off x="4398150" y="1927375"/>
            <a:ext cx="347700" cy="3357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7"/>
          <p:cNvSpPr/>
          <p:nvPr/>
        </p:nvSpPr>
        <p:spPr>
          <a:xfrm>
            <a:off x="6375888" y="1927375"/>
            <a:ext cx="347700" cy="3357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4" name="Google Shape;394;p37"/>
          <p:cNvGrpSpPr/>
          <p:nvPr/>
        </p:nvGrpSpPr>
        <p:grpSpPr>
          <a:xfrm>
            <a:off x="3357004" y="1873267"/>
            <a:ext cx="452293" cy="447495"/>
            <a:chOff x="946175" y="3619500"/>
            <a:chExt cx="296975" cy="293825"/>
          </a:xfrm>
        </p:grpSpPr>
        <p:sp>
          <p:nvSpPr>
            <p:cNvPr id="395" name="Google Shape;395;p37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7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" name="Google Shape;401;p37"/>
          <p:cNvGrpSpPr/>
          <p:nvPr/>
        </p:nvGrpSpPr>
        <p:grpSpPr>
          <a:xfrm>
            <a:off x="7313104" y="1885554"/>
            <a:ext cx="452293" cy="419358"/>
            <a:chOff x="6543825" y="3202075"/>
            <a:chExt cx="296975" cy="275350"/>
          </a:xfrm>
        </p:grpSpPr>
        <p:sp>
          <p:nvSpPr>
            <p:cNvPr id="402" name="Google Shape;402;p37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37"/>
          <p:cNvGrpSpPr/>
          <p:nvPr/>
        </p:nvGrpSpPr>
        <p:grpSpPr>
          <a:xfrm>
            <a:off x="5335328" y="1869688"/>
            <a:ext cx="451075" cy="451075"/>
            <a:chOff x="2037825" y="3254050"/>
            <a:chExt cx="296175" cy="296175"/>
          </a:xfrm>
        </p:grpSpPr>
        <p:sp>
          <p:nvSpPr>
            <p:cNvPr id="410" name="Google Shape;410;p37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6" name="Google Shape;416;p37"/>
          <p:cNvGrpSpPr/>
          <p:nvPr/>
        </p:nvGrpSpPr>
        <p:grpSpPr>
          <a:xfrm>
            <a:off x="1377480" y="1871172"/>
            <a:ext cx="455872" cy="449590"/>
            <a:chOff x="2034675" y="3617925"/>
            <a:chExt cx="299325" cy="295200"/>
          </a:xfrm>
        </p:grpSpPr>
        <p:sp>
          <p:nvSpPr>
            <p:cNvPr id="417" name="Google Shape;417;p37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8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CONSULTANTS</a:t>
            </a:r>
            <a:endParaRPr/>
          </a:p>
        </p:txBody>
      </p:sp>
      <p:sp>
        <p:nvSpPr>
          <p:cNvPr id="427" name="Google Shape;427;p38"/>
          <p:cNvSpPr txBox="1"/>
          <p:nvPr>
            <p:ph idx="2" type="title"/>
          </p:nvPr>
        </p:nvSpPr>
        <p:spPr>
          <a:xfrm>
            <a:off x="1696599" y="3403575"/>
            <a:ext cx="176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JAMES</a:t>
            </a:r>
            <a:endParaRPr/>
          </a:p>
        </p:txBody>
      </p:sp>
      <p:sp>
        <p:nvSpPr>
          <p:cNvPr id="428" name="Google Shape;428;p38"/>
          <p:cNvSpPr txBox="1"/>
          <p:nvPr>
            <p:ph idx="1" type="subTitle"/>
          </p:nvPr>
        </p:nvSpPr>
        <p:spPr>
          <a:xfrm>
            <a:off x="1243000" y="3940900"/>
            <a:ext cx="2673300" cy="8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8"/>
          <p:cNvSpPr txBox="1"/>
          <p:nvPr>
            <p:ph idx="3" type="title"/>
          </p:nvPr>
        </p:nvSpPr>
        <p:spPr>
          <a:xfrm>
            <a:off x="5689349" y="3403575"/>
            <a:ext cx="176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430" name="Google Shape;430;p38"/>
          <p:cNvSpPr/>
          <p:nvPr/>
        </p:nvSpPr>
        <p:spPr>
          <a:xfrm>
            <a:off x="3274725" y="1932425"/>
            <a:ext cx="867900" cy="137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8"/>
          <p:cNvSpPr/>
          <p:nvPr/>
        </p:nvSpPr>
        <p:spPr>
          <a:xfrm>
            <a:off x="7243700" y="1047196"/>
            <a:ext cx="867900" cy="137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8"/>
          <p:cNvSpPr txBox="1"/>
          <p:nvPr>
            <p:ph idx="4" type="subTitle"/>
          </p:nvPr>
        </p:nvSpPr>
        <p:spPr>
          <a:xfrm>
            <a:off x="5235750" y="3940900"/>
            <a:ext cx="2673300" cy="8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pic>
        <p:nvPicPr>
          <p:cNvPr id="433" name="Google Shape;433;p38"/>
          <p:cNvPicPr preferRelativeResize="0"/>
          <p:nvPr/>
        </p:nvPicPr>
        <p:blipFill rotWithShape="1">
          <a:blip r:embed="rId3">
            <a:alphaModFix/>
          </a:blip>
          <a:srcRect b="10445" l="11168" r="31294" t="19210"/>
          <a:stretch/>
        </p:blipFill>
        <p:spPr>
          <a:xfrm>
            <a:off x="5408225" y="1411725"/>
            <a:ext cx="2328350" cy="1897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38"/>
          <p:cNvPicPr preferRelativeResize="0"/>
          <p:nvPr/>
        </p:nvPicPr>
        <p:blipFill rotWithShape="1">
          <a:blip r:embed="rId4">
            <a:alphaModFix/>
          </a:blip>
          <a:srcRect b="0" l="9042" r="9050" t="0"/>
          <a:stretch/>
        </p:blipFill>
        <p:spPr>
          <a:xfrm>
            <a:off x="1415475" y="1411725"/>
            <a:ext cx="2328350" cy="1897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9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PARTNERS</a:t>
            </a:r>
            <a:endParaRPr/>
          </a:p>
        </p:txBody>
      </p:sp>
      <p:sp>
        <p:nvSpPr>
          <p:cNvPr id="440" name="Google Shape;440;p39"/>
          <p:cNvSpPr txBox="1"/>
          <p:nvPr>
            <p:ph idx="2" type="title"/>
          </p:nvPr>
        </p:nvSpPr>
        <p:spPr>
          <a:xfrm>
            <a:off x="1300750" y="1658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441" name="Google Shape;441;p39"/>
          <p:cNvSpPr txBox="1"/>
          <p:nvPr>
            <p:ph idx="1" type="subTitle"/>
          </p:nvPr>
        </p:nvSpPr>
        <p:spPr>
          <a:xfrm>
            <a:off x="1207000" y="2195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</a:t>
            </a:r>
            <a:endParaRPr/>
          </a:p>
        </p:txBody>
      </p:sp>
      <p:sp>
        <p:nvSpPr>
          <p:cNvPr id="442" name="Google Shape;442;p39"/>
          <p:cNvSpPr txBox="1"/>
          <p:nvPr>
            <p:ph idx="3" type="title"/>
          </p:nvPr>
        </p:nvSpPr>
        <p:spPr>
          <a:xfrm>
            <a:off x="3799800" y="1658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443" name="Google Shape;443;p39"/>
          <p:cNvSpPr txBox="1"/>
          <p:nvPr>
            <p:ph idx="4" type="subTitle"/>
          </p:nvPr>
        </p:nvSpPr>
        <p:spPr>
          <a:xfrm>
            <a:off x="3706050" y="2195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second planet from the Sun</a:t>
            </a:r>
            <a:endParaRPr/>
          </a:p>
        </p:txBody>
      </p:sp>
      <p:sp>
        <p:nvSpPr>
          <p:cNvPr id="444" name="Google Shape;444;p39"/>
          <p:cNvSpPr txBox="1"/>
          <p:nvPr>
            <p:ph idx="5" type="title"/>
          </p:nvPr>
        </p:nvSpPr>
        <p:spPr>
          <a:xfrm>
            <a:off x="6298850" y="1658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445" name="Google Shape;445;p39"/>
          <p:cNvSpPr txBox="1"/>
          <p:nvPr>
            <p:ph idx="6" type="subTitle"/>
          </p:nvPr>
        </p:nvSpPr>
        <p:spPr>
          <a:xfrm>
            <a:off x="6205100" y="2195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cold</a:t>
            </a:r>
            <a:endParaRPr/>
          </a:p>
        </p:txBody>
      </p:sp>
      <p:sp>
        <p:nvSpPr>
          <p:cNvPr id="446" name="Google Shape;446;p39"/>
          <p:cNvSpPr txBox="1"/>
          <p:nvPr>
            <p:ph idx="7" type="title"/>
          </p:nvPr>
        </p:nvSpPr>
        <p:spPr>
          <a:xfrm>
            <a:off x="1300750" y="3470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447" name="Google Shape;447;p39"/>
          <p:cNvSpPr txBox="1"/>
          <p:nvPr>
            <p:ph idx="8" type="subTitle"/>
          </p:nvPr>
        </p:nvSpPr>
        <p:spPr>
          <a:xfrm>
            <a:off x="1207000" y="4007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It’s the biggest planet of them all</a:t>
            </a:r>
            <a:endParaRPr/>
          </a:p>
        </p:txBody>
      </p:sp>
      <p:sp>
        <p:nvSpPr>
          <p:cNvPr id="448" name="Google Shape;448;p39"/>
          <p:cNvSpPr txBox="1"/>
          <p:nvPr>
            <p:ph idx="9" type="title"/>
          </p:nvPr>
        </p:nvSpPr>
        <p:spPr>
          <a:xfrm>
            <a:off x="3799800" y="3470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449" name="Google Shape;449;p39"/>
          <p:cNvSpPr txBox="1"/>
          <p:nvPr>
            <p:ph idx="13" type="subTitle"/>
          </p:nvPr>
        </p:nvSpPr>
        <p:spPr>
          <a:xfrm>
            <a:off x="3706050" y="4007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It’s a gas giant and has several rings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9"/>
          <p:cNvSpPr txBox="1"/>
          <p:nvPr>
            <p:ph idx="14" type="title"/>
          </p:nvPr>
        </p:nvSpPr>
        <p:spPr>
          <a:xfrm>
            <a:off x="6298850" y="3470550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451" name="Google Shape;451;p39"/>
          <p:cNvSpPr txBox="1"/>
          <p:nvPr>
            <p:ph idx="15" type="subTitle"/>
          </p:nvPr>
        </p:nvSpPr>
        <p:spPr>
          <a:xfrm>
            <a:off x="6205100" y="4007875"/>
            <a:ext cx="1731900" cy="6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grpSp>
        <p:nvGrpSpPr>
          <p:cNvPr id="452" name="Google Shape;452;p39"/>
          <p:cNvGrpSpPr/>
          <p:nvPr/>
        </p:nvGrpSpPr>
        <p:grpSpPr>
          <a:xfrm>
            <a:off x="4311205" y="3006238"/>
            <a:ext cx="521604" cy="447456"/>
            <a:chOff x="-3037625" y="3254850"/>
            <a:chExt cx="299325" cy="256775"/>
          </a:xfrm>
        </p:grpSpPr>
        <p:sp>
          <p:nvSpPr>
            <p:cNvPr id="453" name="Google Shape;453;p39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39"/>
          <p:cNvGrpSpPr/>
          <p:nvPr/>
        </p:nvGrpSpPr>
        <p:grpSpPr>
          <a:xfrm>
            <a:off x="1811434" y="2947382"/>
            <a:ext cx="516115" cy="506312"/>
            <a:chOff x="-1183550" y="3586525"/>
            <a:chExt cx="296175" cy="290550"/>
          </a:xfrm>
        </p:grpSpPr>
        <p:sp>
          <p:nvSpPr>
            <p:cNvPr id="458" name="Google Shape;458;p39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" name="Google Shape;467;p39"/>
          <p:cNvGrpSpPr/>
          <p:nvPr/>
        </p:nvGrpSpPr>
        <p:grpSpPr>
          <a:xfrm>
            <a:off x="6816418" y="1133713"/>
            <a:ext cx="509275" cy="506487"/>
            <a:chOff x="-5971525" y="3273750"/>
            <a:chExt cx="292250" cy="290650"/>
          </a:xfrm>
        </p:grpSpPr>
        <p:sp>
          <p:nvSpPr>
            <p:cNvPr id="468" name="Google Shape;468;p39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" name="Google Shape;470;p39"/>
          <p:cNvGrpSpPr/>
          <p:nvPr/>
        </p:nvGrpSpPr>
        <p:grpSpPr>
          <a:xfrm>
            <a:off x="4310494" y="1131358"/>
            <a:ext cx="522998" cy="511192"/>
            <a:chOff x="-5974675" y="3632100"/>
            <a:chExt cx="300125" cy="293350"/>
          </a:xfrm>
        </p:grpSpPr>
        <p:sp>
          <p:nvSpPr>
            <p:cNvPr id="471" name="Google Shape;471;p39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" name="Google Shape;474;p39"/>
          <p:cNvGrpSpPr/>
          <p:nvPr/>
        </p:nvGrpSpPr>
        <p:grpSpPr>
          <a:xfrm>
            <a:off x="6816439" y="2947208"/>
            <a:ext cx="509231" cy="506487"/>
            <a:chOff x="-4118225" y="3253275"/>
            <a:chExt cx="292225" cy="290650"/>
          </a:xfrm>
        </p:grpSpPr>
        <p:sp>
          <p:nvSpPr>
            <p:cNvPr id="475" name="Google Shape;475;p39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39"/>
          <p:cNvGrpSpPr/>
          <p:nvPr/>
        </p:nvGrpSpPr>
        <p:grpSpPr>
          <a:xfrm>
            <a:off x="1818942" y="1251992"/>
            <a:ext cx="508621" cy="388208"/>
            <a:chOff x="-1951475" y="3273100"/>
            <a:chExt cx="291875" cy="222775"/>
          </a:xfrm>
        </p:grpSpPr>
        <p:sp>
          <p:nvSpPr>
            <p:cNvPr id="478" name="Google Shape;478;p39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0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pic>
        <p:nvPicPr>
          <p:cNvPr id="486" name="Google Shape;4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991" y="0"/>
            <a:ext cx="342901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40"/>
          <p:cNvSpPr txBox="1"/>
          <p:nvPr>
            <p:ph idx="2" type="title"/>
          </p:nvPr>
        </p:nvSpPr>
        <p:spPr>
          <a:xfrm>
            <a:off x="690000" y="1971179"/>
            <a:ext cx="36195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JAMES</a:t>
            </a:r>
            <a:endParaRPr/>
          </a:p>
        </p:txBody>
      </p:sp>
      <p:sp>
        <p:nvSpPr>
          <p:cNvPr id="488" name="Google Shape;488;p40"/>
          <p:cNvSpPr txBox="1"/>
          <p:nvPr>
            <p:ph idx="1" type="subTitle"/>
          </p:nvPr>
        </p:nvSpPr>
        <p:spPr>
          <a:xfrm>
            <a:off x="690000" y="1347750"/>
            <a:ext cx="361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smallest planet in the Solar System”</a:t>
            </a:r>
            <a:endParaRPr/>
          </a:p>
        </p:txBody>
      </p:sp>
      <p:sp>
        <p:nvSpPr>
          <p:cNvPr id="489" name="Google Shape;489;p40"/>
          <p:cNvSpPr txBox="1"/>
          <p:nvPr>
            <p:ph idx="3" type="title"/>
          </p:nvPr>
        </p:nvSpPr>
        <p:spPr>
          <a:xfrm>
            <a:off x="690000" y="3097554"/>
            <a:ext cx="36195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MARTHA RODRIGUEZ</a:t>
            </a:r>
            <a:endParaRPr/>
          </a:p>
        </p:txBody>
      </p:sp>
      <p:sp>
        <p:nvSpPr>
          <p:cNvPr id="490" name="Google Shape;490;p40"/>
          <p:cNvSpPr txBox="1"/>
          <p:nvPr>
            <p:ph idx="4" type="subTitle"/>
          </p:nvPr>
        </p:nvSpPr>
        <p:spPr>
          <a:xfrm>
            <a:off x="690000" y="2474125"/>
            <a:ext cx="361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491" name="Google Shape;491;p40"/>
          <p:cNvSpPr txBox="1"/>
          <p:nvPr>
            <p:ph idx="5" type="title"/>
          </p:nvPr>
        </p:nvSpPr>
        <p:spPr>
          <a:xfrm>
            <a:off x="690000" y="4223929"/>
            <a:ext cx="36195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PATTERSON</a:t>
            </a:r>
            <a:endParaRPr/>
          </a:p>
        </p:txBody>
      </p:sp>
      <p:sp>
        <p:nvSpPr>
          <p:cNvPr id="492" name="Google Shape;492;p40"/>
          <p:cNvSpPr txBox="1"/>
          <p:nvPr>
            <p:ph idx="6" type="subTitle"/>
          </p:nvPr>
        </p:nvSpPr>
        <p:spPr>
          <a:xfrm>
            <a:off x="690000" y="3600500"/>
            <a:ext cx="361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41"/>
          <p:cNvSpPr txBox="1"/>
          <p:nvPr>
            <p:ph idx="8"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sp>
        <p:nvSpPr>
          <p:cNvPr id="498" name="Google Shape;498;p41"/>
          <p:cNvSpPr txBox="1"/>
          <p:nvPr>
            <p:ph type="title"/>
          </p:nvPr>
        </p:nvSpPr>
        <p:spPr>
          <a:xfrm>
            <a:off x="737025" y="32425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499" name="Google Shape;499;p41"/>
          <p:cNvSpPr txBox="1"/>
          <p:nvPr>
            <p:ph idx="1" type="subTitle"/>
          </p:nvPr>
        </p:nvSpPr>
        <p:spPr>
          <a:xfrm>
            <a:off x="643275" y="37799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500" name="Google Shape;500;p41"/>
          <p:cNvSpPr txBox="1"/>
          <p:nvPr>
            <p:ph idx="2" type="title"/>
          </p:nvPr>
        </p:nvSpPr>
        <p:spPr>
          <a:xfrm>
            <a:off x="2778875" y="32425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01" name="Google Shape;501;p41"/>
          <p:cNvSpPr txBox="1"/>
          <p:nvPr>
            <p:ph idx="3" type="subTitle"/>
          </p:nvPr>
        </p:nvSpPr>
        <p:spPr>
          <a:xfrm>
            <a:off x="2685125" y="37799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41"/>
          <p:cNvSpPr txBox="1"/>
          <p:nvPr>
            <p:ph idx="4" type="title"/>
          </p:nvPr>
        </p:nvSpPr>
        <p:spPr>
          <a:xfrm>
            <a:off x="4820725" y="32425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03" name="Google Shape;503;p41"/>
          <p:cNvSpPr txBox="1"/>
          <p:nvPr>
            <p:ph idx="5" type="subTitle"/>
          </p:nvPr>
        </p:nvSpPr>
        <p:spPr>
          <a:xfrm>
            <a:off x="4726975" y="37799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terribly hot and its atmosphere is poisonous</a:t>
            </a:r>
            <a:endParaRPr/>
          </a:p>
        </p:txBody>
      </p:sp>
      <p:sp>
        <p:nvSpPr>
          <p:cNvPr id="504" name="Google Shape;504;p41"/>
          <p:cNvSpPr txBox="1"/>
          <p:nvPr>
            <p:ph idx="6" type="title"/>
          </p:nvPr>
        </p:nvSpPr>
        <p:spPr>
          <a:xfrm>
            <a:off x="6862575" y="32425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505" name="Google Shape;505;p41"/>
          <p:cNvSpPr txBox="1"/>
          <p:nvPr>
            <p:ph idx="7" type="subTitle"/>
          </p:nvPr>
        </p:nvSpPr>
        <p:spPr>
          <a:xfrm>
            <a:off x="6768825" y="37799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506" name="Google Shape;506;p41"/>
          <p:cNvSpPr/>
          <p:nvPr/>
        </p:nvSpPr>
        <p:spPr>
          <a:xfrm>
            <a:off x="643275" y="1915800"/>
            <a:ext cx="8500800" cy="11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7" name="Google Shape;507;p41"/>
          <p:cNvGrpSpPr/>
          <p:nvPr/>
        </p:nvGrpSpPr>
        <p:grpSpPr>
          <a:xfrm>
            <a:off x="1298900" y="2281139"/>
            <a:ext cx="420670" cy="466425"/>
            <a:chOff x="3300325" y="249875"/>
            <a:chExt cx="433725" cy="480900"/>
          </a:xfrm>
        </p:grpSpPr>
        <p:sp>
          <p:nvSpPr>
            <p:cNvPr id="508" name="Google Shape;508;p41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" name="Google Shape;509;p41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" name="Google Shape;510;p41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" name="Google Shape;511;p41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" name="Google Shape;512;p41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" name="Google Shape;513;p41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" name="Google Shape;514;p41"/>
          <p:cNvGrpSpPr/>
          <p:nvPr/>
        </p:nvGrpSpPr>
        <p:grpSpPr>
          <a:xfrm>
            <a:off x="5342494" y="2280242"/>
            <a:ext cx="467468" cy="467322"/>
            <a:chOff x="5642475" y="1435075"/>
            <a:chExt cx="481975" cy="481825"/>
          </a:xfrm>
        </p:grpSpPr>
        <p:sp>
          <p:nvSpPr>
            <p:cNvPr id="515" name="Google Shape;515;p41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" name="Google Shape;516;p41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" name="Google Shape;517;p41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" name="Google Shape;518;p41"/>
          <p:cNvGrpSpPr/>
          <p:nvPr/>
        </p:nvGrpSpPr>
        <p:grpSpPr>
          <a:xfrm>
            <a:off x="3349910" y="2280242"/>
            <a:ext cx="402339" cy="467322"/>
            <a:chOff x="4492800" y="2027925"/>
            <a:chExt cx="414825" cy="481825"/>
          </a:xfrm>
        </p:grpSpPr>
        <p:sp>
          <p:nvSpPr>
            <p:cNvPr id="519" name="Google Shape;519;p41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" name="Google Shape;520;p41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" name="Google Shape;521;p41"/>
          <p:cNvGrpSpPr/>
          <p:nvPr/>
        </p:nvGrpSpPr>
        <p:grpSpPr>
          <a:xfrm>
            <a:off x="7400204" y="2280217"/>
            <a:ext cx="469141" cy="467346"/>
            <a:chOff x="898875" y="4399275"/>
            <a:chExt cx="483700" cy="481850"/>
          </a:xfrm>
        </p:grpSpPr>
        <p:sp>
          <p:nvSpPr>
            <p:cNvPr id="522" name="Google Shape;522;p41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" name="Google Shape;523;p41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" name="Google Shape;524;p41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" name="Google Shape;525;p41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" name="Google Shape;526;p41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" name="Google Shape;527;p41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" name="Google Shape;528;p41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" name="Google Shape;529;p41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2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/>
          </a:p>
        </p:txBody>
      </p:sp>
      <p:graphicFrame>
        <p:nvGraphicFramePr>
          <p:cNvPr id="535" name="Google Shape;535;p42"/>
          <p:cNvGraphicFramePr/>
          <p:nvPr/>
        </p:nvGraphicFramePr>
        <p:xfrm>
          <a:off x="2997750" y="1705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{4D7B62FA-D5C8-48DF-80D0-94E0FE2A20B2}</a:tableStyleId>
              </a:tblPr>
              <a:tblGrid>
                <a:gridCol w="1049500"/>
                <a:gridCol w="1049500"/>
                <a:gridCol w="1049500"/>
              </a:tblGrid>
              <a:tr h="67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JAN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FEB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MAR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7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APR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MAY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JUN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7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JUL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AUG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SEP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7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OCT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NOV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DEC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536" name="Google Shape;536;p42"/>
          <p:cNvSpPr txBox="1"/>
          <p:nvPr>
            <p:ph idx="4294967295" type="title"/>
          </p:nvPr>
        </p:nvSpPr>
        <p:spPr>
          <a:xfrm>
            <a:off x="796425" y="1592138"/>
            <a:ext cx="14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GOAL 1</a:t>
            </a:r>
            <a:endParaRPr sz="1800"/>
          </a:p>
        </p:txBody>
      </p:sp>
      <p:sp>
        <p:nvSpPr>
          <p:cNvPr id="537" name="Google Shape;537;p42"/>
          <p:cNvSpPr txBox="1"/>
          <p:nvPr>
            <p:ph idx="4294967295" type="subTitle"/>
          </p:nvPr>
        </p:nvSpPr>
        <p:spPr>
          <a:xfrm>
            <a:off x="796450" y="2053263"/>
            <a:ext cx="1483800" cy="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538" name="Google Shape;538;p42"/>
          <p:cNvSpPr txBox="1"/>
          <p:nvPr>
            <p:ph idx="4294967295" type="title"/>
          </p:nvPr>
        </p:nvSpPr>
        <p:spPr>
          <a:xfrm>
            <a:off x="796425" y="3165838"/>
            <a:ext cx="14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GOAL 2</a:t>
            </a:r>
            <a:endParaRPr sz="1800"/>
          </a:p>
        </p:txBody>
      </p:sp>
      <p:sp>
        <p:nvSpPr>
          <p:cNvPr id="539" name="Google Shape;539;p42"/>
          <p:cNvSpPr txBox="1"/>
          <p:nvPr>
            <p:ph idx="4294967295" type="subTitle"/>
          </p:nvPr>
        </p:nvSpPr>
        <p:spPr>
          <a:xfrm>
            <a:off x="796450" y="3626963"/>
            <a:ext cx="1483800" cy="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a gas giant and has several rings</a:t>
            </a:r>
            <a:endParaRPr sz="1400"/>
          </a:p>
        </p:txBody>
      </p:sp>
      <p:sp>
        <p:nvSpPr>
          <p:cNvPr id="540" name="Google Shape;540;p42"/>
          <p:cNvSpPr txBox="1"/>
          <p:nvPr>
            <p:ph idx="4294967295" type="title"/>
          </p:nvPr>
        </p:nvSpPr>
        <p:spPr>
          <a:xfrm>
            <a:off x="6863725" y="1592138"/>
            <a:ext cx="14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GOAL 3</a:t>
            </a:r>
            <a:endParaRPr sz="1800"/>
          </a:p>
        </p:txBody>
      </p:sp>
      <p:sp>
        <p:nvSpPr>
          <p:cNvPr id="541" name="Google Shape;541;p42"/>
          <p:cNvSpPr txBox="1"/>
          <p:nvPr>
            <p:ph idx="4294967295" type="subTitle"/>
          </p:nvPr>
        </p:nvSpPr>
        <p:spPr>
          <a:xfrm>
            <a:off x="6863750" y="2053263"/>
            <a:ext cx="1483800" cy="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smallest planet of them all</a:t>
            </a:r>
            <a:endParaRPr sz="1400"/>
          </a:p>
        </p:txBody>
      </p:sp>
      <p:sp>
        <p:nvSpPr>
          <p:cNvPr id="542" name="Google Shape;542;p42"/>
          <p:cNvSpPr txBox="1"/>
          <p:nvPr>
            <p:ph idx="4294967295" type="title"/>
          </p:nvPr>
        </p:nvSpPr>
        <p:spPr>
          <a:xfrm>
            <a:off x="6863725" y="3165838"/>
            <a:ext cx="14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GOAL 4</a:t>
            </a:r>
            <a:endParaRPr sz="1800"/>
          </a:p>
        </p:txBody>
      </p:sp>
      <p:sp>
        <p:nvSpPr>
          <p:cNvPr id="543" name="Google Shape;543;p42"/>
          <p:cNvSpPr txBox="1"/>
          <p:nvPr>
            <p:ph idx="4294967295" type="subTitle"/>
          </p:nvPr>
        </p:nvSpPr>
        <p:spPr>
          <a:xfrm>
            <a:off x="6863750" y="3626963"/>
            <a:ext cx="1483800" cy="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Earth is the planet where we live on</a:t>
            </a:r>
            <a:endParaRPr sz="1400"/>
          </a:p>
        </p:txBody>
      </p:sp>
      <p:sp>
        <p:nvSpPr>
          <p:cNvPr id="544" name="Google Shape;544;p42"/>
          <p:cNvSpPr/>
          <p:nvPr/>
        </p:nvSpPr>
        <p:spPr>
          <a:xfrm>
            <a:off x="2291796" y="1717171"/>
            <a:ext cx="185100" cy="185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42"/>
          <p:cNvSpPr/>
          <p:nvPr/>
        </p:nvSpPr>
        <p:spPr>
          <a:xfrm>
            <a:off x="2291796" y="3290896"/>
            <a:ext cx="185100" cy="185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42"/>
          <p:cNvSpPr/>
          <p:nvPr/>
        </p:nvSpPr>
        <p:spPr>
          <a:xfrm>
            <a:off x="6678646" y="1717171"/>
            <a:ext cx="185100" cy="185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42"/>
          <p:cNvSpPr/>
          <p:nvPr/>
        </p:nvSpPr>
        <p:spPr>
          <a:xfrm>
            <a:off x="6678646" y="3290896"/>
            <a:ext cx="185100" cy="185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48" name="Google Shape;548;p42"/>
          <p:cNvCxnSpPr>
            <a:stCxn id="544" idx="6"/>
          </p:cNvCxnSpPr>
          <p:nvPr/>
        </p:nvCxnSpPr>
        <p:spPr>
          <a:xfrm>
            <a:off x="2476896" y="1809721"/>
            <a:ext cx="797700" cy="212700"/>
          </a:xfrm>
          <a:prstGeom prst="bentConnector3">
            <a:avLst>
              <a:gd fmla="val 37640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549" name="Google Shape;549;p42"/>
          <p:cNvCxnSpPr>
            <a:stCxn id="545" idx="6"/>
          </p:cNvCxnSpPr>
          <p:nvPr/>
        </p:nvCxnSpPr>
        <p:spPr>
          <a:xfrm>
            <a:off x="2476896" y="3383446"/>
            <a:ext cx="7689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550" name="Google Shape;550;p42"/>
          <p:cNvCxnSpPr>
            <a:stCxn id="546" idx="2"/>
          </p:cNvCxnSpPr>
          <p:nvPr/>
        </p:nvCxnSpPr>
        <p:spPr>
          <a:xfrm flipH="1">
            <a:off x="5936146" y="1809721"/>
            <a:ext cx="742500" cy="224400"/>
          </a:xfrm>
          <a:prstGeom prst="bentConnector3">
            <a:avLst>
              <a:gd fmla="val 43117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551" name="Google Shape;551;p42"/>
          <p:cNvCxnSpPr>
            <a:stCxn id="547" idx="2"/>
          </p:cNvCxnSpPr>
          <p:nvPr/>
        </p:nvCxnSpPr>
        <p:spPr>
          <a:xfrm flipH="1">
            <a:off x="5895646" y="3383446"/>
            <a:ext cx="783000" cy="658200"/>
          </a:xfrm>
          <a:prstGeom prst="bentConnector3">
            <a:avLst>
              <a:gd fmla="val 36452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690000" y="1223400"/>
            <a:ext cx="6818100" cy="32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</a:t>
            </a:r>
            <a:r>
              <a:rPr lang="en" sz="1200"/>
              <a:t>ere’s what you’ll find in this </a:t>
            </a:r>
            <a:r>
              <a:rPr b="1" lang="en" sz="1200">
                <a:uFill>
                  <a:noFill/>
                </a:uFill>
                <a:hlinkClick r:id="rId3"/>
              </a:rPr>
              <a:t>Slidesgo</a:t>
            </a:r>
            <a:r>
              <a:rPr lang="en" sz="1200"/>
              <a:t> template: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A slide structure based on a </a:t>
            </a:r>
            <a:r>
              <a:rPr lang="en"/>
              <a:t>consulting sales pitch</a:t>
            </a:r>
            <a:r>
              <a:rPr lang="en" sz="1200"/>
              <a:t>, which you can easily adapt to your needs. For more info on how to edit the template, please visit </a:t>
            </a:r>
            <a:r>
              <a:rPr b="1" lang="en" sz="1200">
                <a:uFill>
                  <a:noFill/>
                </a:uFill>
                <a:hlinkClick r:id="rId4"/>
              </a:rPr>
              <a:t>Slidesgo School</a:t>
            </a:r>
            <a:r>
              <a:rPr lang="en" sz="1200"/>
              <a:t> or read our </a:t>
            </a:r>
            <a:r>
              <a:rPr b="1" lang="en" sz="1200">
                <a:uFill>
                  <a:noFill/>
                </a:uFill>
                <a:hlinkClick r:id="rId5"/>
              </a:rPr>
              <a:t>FAQs</a:t>
            </a:r>
            <a:r>
              <a:rPr lang="en" sz="1200"/>
              <a:t>.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An assortment of illustrations t</a:t>
            </a:r>
            <a:r>
              <a:rPr lang="en"/>
              <a:t>hat are suitable for</a:t>
            </a:r>
            <a:r>
              <a:rPr lang="en" sz="1200"/>
              <a:t> use in the presentation can be found in the </a:t>
            </a:r>
            <a:r>
              <a:rPr b="1" lang="en" sz="1200">
                <a:uFill>
                  <a:noFill/>
                </a:uFill>
                <a:hlinkClick action="ppaction://hlinksldjump" r:id="rId6"/>
              </a:rPr>
              <a:t>alternative resources slide</a:t>
            </a:r>
            <a:r>
              <a:rPr lang="en" sz="1200"/>
              <a:t>.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A </a:t>
            </a:r>
            <a:r>
              <a:rPr b="1" lang="en" sz="1200">
                <a:uFill>
                  <a:noFill/>
                </a:uFill>
                <a:hlinkClick action="ppaction://hlinksldjump" r:id="rId7"/>
              </a:rPr>
              <a:t>thanks slide</a:t>
            </a:r>
            <a:r>
              <a:rPr lang="en" sz="1200"/>
              <a:t>, which you must keep so that proper credits for our design are given.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A </a:t>
            </a:r>
            <a:r>
              <a:rPr b="1" lang="en" sz="1200">
                <a:uFill>
                  <a:noFill/>
                </a:uFill>
                <a:hlinkClick action="ppaction://hlinksldjump" r:id="rId8"/>
              </a:rPr>
              <a:t>resources slide</a:t>
            </a:r>
            <a:r>
              <a:rPr lang="en" sz="1200"/>
              <a:t>, where you’ll find links to all the elements used in the template.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 sz="1200">
                <a:uFill>
                  <a:noFill/>
                </a:uFill>
                <a:hlinkClick action="ppaction://hlinksldjump" r:id="rId9"/>
              </a:rPr>
              <a:t>Instructions for use</a:t>
            </a:r>
            <a:r>
              <a:rPr lang="en" sz="1200"/>
              <a:t>. 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Final slides with: </a:t>
            </a:r>
            <a:endParaRPr sz="1200"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</a:t>
            </a:r>
            <a:r>
              <a:rPr b="1" lang="en" sz="1200">
                <a:uFill>
                  <a:noFill/>
                </a:uFill>
                <a:hlinkClick action="ppaction://hlinksldjump" r:id="rId10"/>
              </a:rPr>
              <a:t> fonts and colors used</a:t>
            </a:r>
            <a:r>
              <a:rPr lang="en" sz="1200"/>
              <a:t> in the template.</a:t>
            </a:r>
            <a:endParaRPr sz="1200"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More</a:t>
            </a:r>
            <a:r>
              <a:rPr b="1" lang="en" sz="1200">
                <a:uFill>
                  <a:noFill/>
                </a:uFill>
                <a:hlinkClick action="ppaction://hlinksldjump" r:id="rId11"/>
              </a:rPr>
              <a:t> infographic resources</a:t>
            </a:r>
            <a:r>
              <a:rPr lang="en" sz="1200"/>
              <a:t>, whose size and color can be edited. </a:t>
            </a:r>
            <a:endParaRPr sz="1200"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uFill>
                  <a:noFill/>
                </a:uFill>
                <a:hlinkClick action="ppaction://hlinksldjump" r:id="rId12"/>
              </a:rPr>
              <a:t>Sets of customizable icons </a:t>
            </a:r>
            <a:r>
              <a:rPr lang="en" sz="1200"/>
              <a:t>of the following themes: general, business, avatar, creative process, education, help &amp; support, medical, nature, performing arts, SEO &amp; marketing, and teamwork.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3" name="Google Shape;143;p25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144" name="Google Shape;144;p25"/>
          <p:cNvSpPr txBox="1"/>
          <p:nvPr/>
        </p:nvSpPr>
        <p:spPr>
          <a:xfrm>
            <a:off x="690000" y="4338220"/>
            <a:ext cx="54786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rPr>
              <a:t>You can delete this slide when you’re done editing the presentation.</a:t>
            </a:r>
            <a:endParaRPr sz="12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3"/>
          <p:cNvSpPr txBox="1"/>
          <p:nvPr>
            <p:ph type="title"/>
          </p:nvPr>
        </p:nvSpPr>
        <p:spPr>
          <a:xfrm>
            <a:off x="4715050" y="578650"/>
            <a:ext cx="3761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557" name="Google Shape;557;p43"/>
          <p:cNvSpPr txBox="1"/>
          <p:nvPr>
            <p:ph idx="1" type="subTitle"/>
          </p:nvPr>
        </p:nvSpPr>
        <p:spPr>
          <a:xfrm>
            <a:off x="4715050" y="1565200"/>
            <a:ext cx="3761700" cy="12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</a:t>
            </a:r>
            <a:r>
              <a:rPr lang="en"/>
              <a:t>@freepik.com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pic>
        <p:nvPicPr>
          <p:cNvPr id="558" name="Google Shape;558;p43"/>
          <p:cNvPicPr preferRelativeResize="0"/>
          <p:nvPr/>
        </p:nvPicPr>
        <p:blipFill rotWithShape="1">
          <a:blip r:embed="rId3">
            <a:alphaModFix/>
          </a:blip>
          <a:srcRect b="0" l="13191" r="38058" t="0"/>
          <a:stretch/>
        </p:blipFill>
        <p:spPr>
          <a:xfrm>
            <a:off x="1" y="0"/>
            <a:ext cx="37616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43"/>
          <p:cNvSpPr/>
          <p:nvPr/>
        </p:nvSpPr>
        <p:spPr>
          <a:xfrm>
            <a:off x="3344125" y="0"/>
            <a:ext cx="786900" cy="355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43"/>
          <p:cNvSpPr txBox="1"/>
          <p:nvPr/>
        </p:nvSpPr>
        <p:spPr>
          <a:xfrm>
            <a:off x="4715050" y="4177275"/>
            <a:ext cx="3447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rPr>
              <a:t>Please keep this slide for attribution.</a:t>
            </a:r>
            <a:endParaRPr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561" name="Google Shape;561;p43"/>
          <p:cNvGrpSpPr/>
          <p:nvPr/>
        </p:nvGrpSpPr>
        <p:grpSpPr>
          <a:xfrm>
            <a:off x="3536605" y="1839351"/>
            <a:ext cx="401463" cy="394800"/>
            <a:chOff x="2866317" y="3817357"/>
            <a:chExt cx="362920" cy="356865"/>
          </a:xfrm>
        </p:grpSpPr>
        <p:sp>
          <p:nvSpPr>
            <p:cNvPr id="562" name="Google Shape;562;p43"/>
            <p:cNvSpPr/>
            <p:nvPr/>
          </p:nvSpPr>
          <p:spPr>
            <a:xfrm>
              <a:off x="2866317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3"/>
            <p:cNvSpPr/>
            <p:nvPr/>
          </p:nvSpPr>
          <p:spPr>
            <a:xfrm>
              <a:off x="3021457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3"/>
            <p:cNvSpPr/>
            <p:nvPr/>
          </p:nvSpPr>
          <p:spPr>
            <a:xfrm>
              <a:off x="2928367" y="3894561"/>
              <a:ext cx="194175" cy="279662"/>
            </a:xfrm>
            <a:custGeom>
              <a:rect b="b" l="l" r="r" t="t"/>
              <a:pathLst>
                <a:path extrusionOk="0" h="10668" w="7407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" name="Google Shape;565;p43"/>
          <p:cNvGrpSpPr/>
          <p:nvPr/>
        </p:nvGrpSpPr>
        <p:grpSpPr>
          <a:xfrm>
            <a:off x="3536637" y="2374499"/>
            <a:ext cx="401463" cy="394800"/>
            <a:chOff x="3314750" y="3817357"/>
            <a:chExt cx="362920" cy="356865"/>
          </a:xfrm>
        </p:grpSpPr>
        <p:sp>
          <p:nvSpPr>
            <p:cNvPr id="566" name="Google Shape;566;p43"/>
            <p:cNvSpPr/>
            <p:nvPr/>
          </p:nvSpPr>
          <p:spPr>
            <a:xfrm>
              <a:off x="3314750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3"/>
            <p:cNvSpPr/>
            <p:nvPr/>
          </p:nvSpPr>
          <p:spPr>
            <a:xfrm>
              <a:off x="3469891" y="3817357"/>
              <a:ext cx="207780" cy="356865"/>
            </a:xfrm>
            <a:custGeom>
              <a:rect b="b" l="l" r="r" t="t"/>
              <a:pathLst>
                <a:path extrusionOk="0" h="13613" w="7926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3"/>
            <p:cNvSpPr/>
            <p:nvPr/>
          </p:nvSpPr>
          <p:spPr>
            <a:xfrm>
              <a:off x="3379082" y="3881296"/>
              <a:ext cx="228595" cy="228595"/>
            </a:xfrm>
            <a:custGeom>
              <a:rect b="b" l="l" r="r" t="t"/>
              <a:pathLst>
                <a:path extrusionOk="0" h="8720" w="872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3"/>
            <p:cNvSpPr/>
            <p:nvPr/>
          </p:nvSpPr>
          <p:spPr>
            <a:xfrm>
              <a:off x="3412768" y="3935430"/>
              <a:ext cx="140408" cy="120274"/>
            </a:xfrm>
            <a:custGeom>
              <a:rect b="b" l="l" r="r" t="t"/>
              <a:pathLst>
                <a:path extrusionOk="0" h="4588" w="5356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3"/>
            <p:cNvSpPr/>
            <p:nvPr/>
          </p:nvSpPr>
          <p:spPr>
            <a:xfrm>
              <a:off x="3539518" y="3910447"/>
              <a:ext cx="31065" cy="31039"/>
            </a:xfrm>
            <a:custGeom>
              <a:rect b="b" l="l" r="r" t="t"/>
              <a:pathLst>
                <a:path extrusionOk="0" h="1184" w="1185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" name="Google Shape;571;p43"/>
          <p:cNvGrpSpPr/>
          <p:nvPr/>
        </p:nvGrpSpPr>
        <p:grpSpPr>
          <a:xfrm>
            <a:off x="3536653" y="2909646"/>
            <a:ext cx="401898" cy="394481"/>
            <a:chOff x="3763184" y="3817357"/>
            <a:chExt cx="363314" cy="356576"/>
          </a:xfrm>
        </p:grpSpPr>
        <p:sp>
          <p:nvSpPr>
            <p:cNvPr id="572" name="Google Shape;572;p43"/>
            <p:cNvSpPr/>
            <p:nvPr/>
          </p:nvSpPr>
          <p:spPr>
            <a:xfrm>
              <a:off x="3763184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3"/>
            <p:cNvSpPr/>
            <p:nvPr/>
          </p:nvSpPr>
          <p:spPr>
            <a:xfrm>
              <a:off x="3918324" y="3817357"/>
              <a:ext cx="208173" cy="356576"/>
            </a:xfrm>
            <a:custGeom>
              <a:rect b="b" l="l" r="r" t="t"/>
              <a:pathLst>
                <a:path extrusionOk="0" h="13602" w="7941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3"/>
            <p:cNvSpPr/>
            <p:nvPr/>
          </p:nvSpPr>
          <p:spPr>
            <a:xfrm>
              <a:off x="3848330" y="3964188"/>
              <a:ext cx="39375" cy="116945"/>
            </a:xfrm>
            <a:custGeom>
              <a:rect b="b" l="l" r="r" t="t"/>
              <a:pathLst>
                <a:path extrusionOk="0" h="4461" w="1502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3"/>
            <p:cNvSpPr/>
            <p:nvPr/>
          </p:nvSpPr>
          <p:spPr>
            <a:xfrm>
              <a:off x="3832418" y="3894403"/>
              <a:ext cx="55287" cy="47475"/>
            </a:xfrm>
            <a:custGeom>
              <a:rect b="b" l="l" r="r" t="t"/>
              <a:pathLst>
                <a:path extrusionOk="0" h="1811" w="2109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3"/>
            <p:cNvSpPr/>
            <p:nvPr/>
          </p:nvSpPr>
          <p:spPr>
            <a:xfrm>
              <a:off x="3925901" y="3964161"/>
              <a:ext cx="124914" cy="117365"/>
            </a:xfrm>
            <a:custGeom>
              <a:rect b="b" l="l" r="r" t="t"/>
              <a:pathLst>
                <a:path extrusionOk="0" h="4477" w="4765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4"/>
          <p:cNvSpPr txBox="1"/>
          <p:nvPr>
            <p:ph idx="1" type="body"/>
          </p:nvPr>
        </p:nvSpPr>
        <p:spPr>
          <a:xfrm>
            <a:off x="808402" y="1757625"/>
            <a:ext cx="3404700" cy="27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People building a wooden tower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Females at office pasting sticky notes on window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Adult female coworkers discussing work project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Professional corporate women shaking hands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Businessmen with hands together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Front view business partners sitting at a desk</a:t>
            </a:r>
            <a:endParaRPr/>
          </a:p>
        </p:txBody>
      </p:sp>
      <p:sp>
        <p:nvSpPr>
          <p:cNvPr id="582" name="Google Shape;582;p44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583" name="Google Shape;583;p44"/>
          <p:cNvSpPr txBox="1"/>
          <p:nvPr>
            <p:ph idx="2" type="body"/>
          </p:nvPr>
        </p:nvSpPr>
        <p:spPr>
          <a:xfrm>
            <a:off x="4930898" y="1757625"/>
            <a:ext cx="3404700" cy="27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9"/>
              </a:rPr>
              <a:t>Still life of wooden bricks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10"/>
              </a:rPr>
              <a:t>Modern man man arranging business documents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11"/>
              </a:rPr>
              <a:t>Group of business people showing thumb up sign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12"/>
              </a:rPr>
              <a:t>Front view of business man and woman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13"/>
              </a:rPr>
              <a:t>Businessman taking notes at the office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14"/>
              </a:rPr>
              <a:t>Businessman ready to write notes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45"/>
          <p:cNvSpPr txBox="1"/>
          <p:nvPr>
            <p:ph idx="1" type="body"/>
          </p:nvPr>
        </p:nvSpPr>
        <p:spPr>
          <a:xfrm>
            <a:off x="690000" y="1394050"/>
            <a:ext cx="3775200" cy="30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like the resources on this template? Get them for free at our other websites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Top view of teamwork at office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Low angle view of businesspeople stacking hand together at workplace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Man building a pile of wooden boxes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Businessman playing jenga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Smiley architect wearing glasses and looking at the camera</a:t>
            </a:r>
            <a:endParaRPr/>
          </a:p>
        </p:txBody>
      </p:sp>
      <p:sp>
        <p:nvSpPr>
          <p:cNvPr id="589" name="Google Shape;589;p45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46"/>
          <p:cNvSpPr txBox="1"/>
          <p:nvPr>
            <p:ph idx="1" type="body"/>
          </p:nvPr>
        </p:nvSpPr>
        <p:spPr>
          <a:xfrm>
            <a:off x="690000" y="1394050"/>
            <a:ext cx="3775200" cy="30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FFFFFF"/>
                </a:highlight>
                <a:uFill>
                  <a:noFill/>
                </a:uFill>
                <a:hlinkClick r:id="rId3"/>
              </a:rPr>
              <a:t>Front view two young women at work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Beautiful business woman working on a diagram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Handshake at office with beautiful woman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Handsome man showing a diagram to his partners</a:t>
            </a:r>
            <a:endParaRPr/>
          </a:p>
        </p:txBody>
      </p:sp>
      <p:sp>
        <p:nvSpPr>
          <p:cNvPr id="595" name="Google Shape;595;p46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4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47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47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48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48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48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Anton</a:t>
            </a:r>
            <a:endParaRPr b="1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https://fonts.google.com/specimen/Anton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Lora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https://fonts.google.com/specimen/Lora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0" name="Google Shape;610;p48"/>
          <p:cNvGrpSpPr/>
          <p:nvPr/>
        </p:nvGrpSpPr>
        <p:grpSpPr>
          <a:xfrm>
            <a:off x="3114475" y="3498875"/>
            <a:ext cx="2915050" cy="754200"/>
            <a:chOff x="2052655" y="3498875"/>
            <a:chExt cx="2915050" cy="754200"/>
          </a:xfrm>
        </p:grpSpPr>
        <p:sp>
          <p:nvSpPr>
            <p:cNvPr id="611" name="Google Shape;611;p48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8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43434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8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CB572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8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434343"/>
                  </a:solidFill>
                </a:rPr>
                <a:t>#f2f2f2</a:t>
              </a:r>
              <a:endParaRPr sz="1000">
                <a:solidFill>
                  <a:srgbClr val="434343"/>
                </a:solidFill>
              </a:endParaRPr>
            </a:p>
          </p:txBody>
        </p:sp>
        <p:sp>
          <p:nvSpPr>
            <p:cNvPr id="615" name="Google Shape;615;p48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#434343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616" name="Google Shape;616;p48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#fcb572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49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3" name="Google Shape;623;p49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624" name="Google Shape;624;p49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9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" name="Google Shape;626;p49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627" name="Google Shape;627;p49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9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9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9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" name="Google Shape;631;p49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632" name="Google Shape;632;p49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9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" name="Google Shape;634;p49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635" name="Google Shape;635;p49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9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9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" name="Google Shape;638;p49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639" name="Google Shape;639;p49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9"/>
            <p:cNvSpPr/>
            <p:nvPr/>
          </p:nvSpPr>
          <p:spPr>
            <a:xfrm>
              <a:off x="4916811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" name="Google Shape;641;p49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642" name="Google Shape;642;p49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9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9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9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" name="Google Shape;646;p49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647" name="Google Shape;647;p49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9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9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9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" name="Google Shape;651;p49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652" name="Google Shape;652;p49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9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9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9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9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" name="Google Shape;657;p49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658" name="Google Shape;658;p49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9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9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9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" name="Google Shape;662;p49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663" name="Google Shape;663;p49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9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9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49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667" name="Google Shape;667;p49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9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9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9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9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9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49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674" name="Google Shape;674;p49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9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9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9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9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9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9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1" name="Google Shape;681;p49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49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49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49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5" name="Google Shape;685;p49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686" name="Google Shape;686;p49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9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" name="Google Shape;688;p49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689" name="Google Shape;689;p49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" name="Google Shape;691;p49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692" name="Google Shape;692;p49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9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" name="Google Shape;694;p49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695" name="Google Shape;695;p49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9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" name="Google Shape;697;p49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698" name="Google Shape;698;p49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9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" name="Google Shape;700;p49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701" name="Google Shape;701;p49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9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" name="Google Shape;703;p49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704" name="Google Shape;704;p49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9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" name="Google Shape;706;p49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707" name="Google Shape;707;p49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9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9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" name="Google Shape;710;p49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711" name="Google Shape;711;p49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9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9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" name="Google Shape;714;p49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715" name="Google Shape;715;p49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9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9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" name="Google Shape;718;p49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719" name="Google Shape;719;p49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9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9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" name="Google Shape;722;p49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723" name="Google Shape;723;p49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9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" name="Google Shape;725;p49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49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49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49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49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49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1" name="Google Shape;731;p49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732" name="Google Shape;732;p49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9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" name="Google Shape;734;p49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735" name="Google Shape;735;p49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9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49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738" name="Google Shape;738;p49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9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0" name="Google Shape;740;p49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49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49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" name="Google Shape;743;p49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744" name="Google Shape;744;p49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9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9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9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9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9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9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9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9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" name="Google Shape;753;p49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754" name="Google Shape;754;p49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9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" name="Google Shape;756;p49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757" name="Google Shape;757;p49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9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9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9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9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9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9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9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9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9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9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9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9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9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9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9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9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9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9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9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" name="Google Shape;777;p49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778" name="Google Shape;778;p49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9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9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9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9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9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9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9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9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9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9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9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9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9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9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9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9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9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9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9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9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9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9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9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9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9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9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9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9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9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9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9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9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9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9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9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9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9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9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9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9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9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9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9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9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9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9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9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9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9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9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9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9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9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9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9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9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9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9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9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9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9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9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9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9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9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9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9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9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9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9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9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9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9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9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9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9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9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" name="Google Shape;856;p49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857" name="Google Shape;857;p49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9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9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9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49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862" name="Google Shape;862;p49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9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9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" name="Google Shape;865;p49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866" name="Google Shape;866;p49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9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9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" name="Google Shape;869;p49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870" name="Google Shape;870;p49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9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" name="Google Shape;872;p49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873" name="Google Shape;873;p49"/>
            <p:cNvSpPr/>
            <p:nvPr/>
          </p:nvSpPr>
          <p:spPr>
            <a:xfrm>
              <a:off x="4411970" y="3780383"/>
              <a:ext cx="797845" cy="220435"/>
            </a:xfrm>
            <a:custGeom>
              <a:rect b="b" l="l" r="r" t="t"/>
              <a:pathLst>
                <a:path extrusionOk="0" h="4882" w="1767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9"/>
            <p:cNvSpPr/>
            <p:nvPr/>
          </p:nvSpPr>
          <p:spPr>
            <a:xfrm>
              <a:off x="4411970" y="3940447"/>
              <a:ext cx="60414" cy="60369"/>
            </a:xfrm>
            <a:custGeom>
              <a:rect b="b" l="l" r="r" t="t"/>
              <a:pathLst>
                <a:path extrusionOk="0" h="1337" w="1338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9"/>
            <p:cNvSpPr/>
            <p:nvPr/>
          </p:nvSpPr>
          <p:spPr>
            <a:xfrm>
              <a:off x="4411970" y="3686602"/>
              <a:ext cx="228743" cy="228743"/>
            </a:xfrm>
            <a:custGeom>
              <a:rect b="b" l="l" r="r" t="t"/>
              <a:pathLst>
                <a:path extrusionOk="0" h="5066" w="5066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9"/>
            <p:cNvSpPr/>
            <p:nvPr/>
          </p:nvSpPr>
          <p:spPr>
            <a:xfrm>
              <a:off x="4442628" y="3717261"/>
              <a:ext cx="167425" cy="167425"/>
            </a:xfrm>
            <a:custGeom>
              <a:rect b="b" l="l" r="r" t="t"/>
              <a:pathLst>
                <a:path extrusionOk="0" h="3708" w="3708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9"/>
            <p:cNvSpPr/>
            <p:nvPr/>
          </p:nvSpPr>
          <p:spPr>
            <a:xfrm>
              <a:off x="4455090" y="3729723"/>
              <a:ext cx="142546" cy="142546"/>
            </a:xfrm>
            <a:custGeom>
              <a:rect b="b" l="l" r="r" t="t"/>
              <a:pathLst>
                <a:path extrusionOk="0" h="3157" w="3157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" name="Google Shape;878;p49"/>
          <p:cNvSpPr/>
          <p:nvPr/>
        </p:nvSpPr>
        <p:spPr>
          <a:xfrm>
            <a:off x="981722" y="2987237"/>
            <a:ext cx="822545" cy="19583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" name="Google Shape;879;p49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880" name="Google Shape;880;p49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9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9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9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" name="Google Shape;884;p49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885" name="Google Shape;885;p49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9"/>
            <p:cNvSpPr/>
            <p:nvPr/>
          </p:nvSpPr>
          <p:spPr>
            <a:xfrm>
              <a:off x="4416034" y="3308320"/>
              <a:ext cx="120286" cy="11572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" name="Google Shape;887;p49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888" name="Google Shape;888;p49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9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890" name="Google Shape;890;p49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fmla="val 50000" name="adj"/>
            </a:avLst>
          </a:prstGeom>
          <a:solidFill>
            <a:srgbClr val="667E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1" name="Google Shape;891;p49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892" name="Google Shape;892;p49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9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" name="Google Shape;894;p49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895" name="Google Shape;895;p49"/>
            <p:cNvSpPr/>
            <p:nvPr/>
          </p:nvSpPr>
          <p:spPr>
            <a:xfrm>
              <a:off x="4411970" y="2278599"/>
              <a:ext cx="763574" cy="144443"/>
            </a:xfrm>
            <a:custGeom>
              <a:rect b="b" l="l" r="r" t="t"/>
              <a:pathLst>
                <a:path extrusionOk="0" h="3199" w="16911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9"/>
            <p:cNvSpPr/>
            <p:nvPr/>
          </p:nvSpPr>
          <p:spPr>
            <a:xfrm>
              <a:off x="4411970" y="2233974"/>
              <a:ext cx="262291" cy="144443"/>
            </a:xfrm>
            <a:custGeom>
              <a:rect b="b" l="l" r="r" t="t"/>
              <a:pathLst>
                <a:path extrusionOk="0" h="3199" w="5809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" name="Google Shape;897;p49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898" name="Google Shape;898;p49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9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" name="Google Shape;900;p49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901" name="Google Shape;901;p49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9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" name="Google Shape;903;p49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904" name="Google Shape;904;p49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9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9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9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9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9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9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9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" name="Google Shape;912;p49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913" name="Google Shape;913;p49"/>
            <p:cNvSpPr/>
            <p:nvPr/>
          </p:nvSpPr>
          <p:spPr>
            <a:xfrm>
              <a:off x="8036275" y="1522825"/>
              <a:ext cx="568251" cy="419545"/>
            </a:xfrm>
            <a:custGeom>
              <a:rect b="b" l="l" r="r" t="t"/>
              <a:pathLst>
                <a:path extrusionOk="0" h="57354" w="77683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9"/>
            <p:cNvSpPr/>
            <p:nvPr/>
          </p:nvSpPr>
          <p:spPr>
            <a:xfrm>
              <a:off x="8358375" y="1649762"/>
              <a:ext cx="456039" cy="463215"/>
            </a:xfrm>
            <a:custGeom>
              <a:rect b="b" l="l" r="r" t="t"/>
              <a:pathLst>
                <a:path extrusionOk="0" h="63324" w="62343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9"/>
            <p:cNvSpPr/>
            <p:nvPr/>
          </p:nvSpPr>
          <p:spPr>
            <a:xfrm>
              <a:off x="8465584" y="1980292"/>
              <a:ext cx="368998" cy="464042"/>
            </a:xfrm>
            <a:custGeom>
              <a:rect b="b" l="l" r="r" t="t"/>
              <a:pathLst>
                <a:path extrusionOk="0" h="63437" w="50444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9"/>
            <p:cNvSpPr/>
            <p:nvPr/>
          </p:nvSpPr>
          <p:spPr>
            <a:xfrm>
              <a:off x="8334786" y="2284073"/>
              <a:ext cx="463522" cy="468043"/>
            </a:xfrm>
            <a:custGeom>
              <a:rect b="b" l="l" r="r" t="t"/>
              <a:pathLst>
                <a:path extrusionOk="0" h="63984" w="63366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9"/>
            <p:cNvSpPr/>
            <p:nvPr/>
          </p:nvSpPr>
          <p:spPr>
            <a:xfrm>
              <a:off x="8110685" y="2444876"/>
              <a:ext cx="447276" cy="400935"/>
            </a:xfrm>
            <a:custGeom>
              <a:rect b="b" l="l" r="r" t="t"/>
              <a:pathLst>
                <a:path extrusionOk="0" h="54810" w="61145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9"/>
            <p:cNvSpPr/>
            <p:nvPr/>
          </p:nvSpPr>
          <p:spPr>
            <a:xfrm>
              <a:off x="7734911" y="2426963"/>
              <a:ext cx="434445" cy="418813"/>
            </a:xfrm>
            <a:custGeom>
              <a:rect b="b" l="l" r="r" t="t"/>
              <a:pathLst>
                <a:path extrusionOk="0" h="57254" w="59391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9"/>
            <p:cNvSpPr/>
            <p:nvPr/>
          </p:nvSpPr>
          <p:spPr>
            <a:xfrm>
              <a:off x="7525051" y="2256329"/>
              <a:ext cx="455242" cy="463215"/>
            </a:xfrm>
            <a:custGeom>
              <a:rect b="b" l="l" r="r" t="t"/>
              <a:pathLst>
                <a:path extrusionOk="0" h="63324" w="62234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9"/>
            <p:cNvSpPr/>
            <p:nvPr/>
          </p:nvSpPr>
          <p:spPr>
            <a:xfrm>
              <a:off x="7508249" y="1924972"/>
              <a:ext cx="365633" cy="464042"/>
            </a:xfrm>
            <a:custGeom>
              <a:rect b="b" l="l" r="r" t="t"/>
              <a:pathLst>
                <a:path extrusionOk="0" h="63437" w="49984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9"/>
            <p:cNvSpPr/>
            <p:nvPr/>
          </p:nvSpPr>
          <p:spPr>
            <a:xfrm>
              <a:off x="7540418" y="1617212"/>
              <a:ext cx="464261" cy="468058"/>
            </a:xfrm>
            <a:custGeom>
              <a:rect b="b" l="l" r="r" t="t"/>
              <a:pathLst>
                <a:path extrusionOk="0" h="63986" w="63467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9"/>
            <p:cNvSpPr/>
            <p:nvPr/>
          </p:nvSpPr>
          <p:spPr>
            <a:xfrm>
              <a:off x="7780728" y="1524076"/>
              <a:ext cx="374828" cy="400379"/>
            </a:xfrm>
            <a:custGeom>
              <a:rect b="b" l="l" r="r" t="t"/>
              <a:pathLst>
                <a:path extrusionOk="0" h="54734" w="51241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" name="Google Shape;923;p49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924" name="Google Shape;924;p49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9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9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9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9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9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9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9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9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9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9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9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9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9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9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9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9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9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9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9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9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" name="Google Shape;945;p49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946" name="Google Shape;946;p49"/>
            <p:cNvSpPr/>
            <p:nvPr/>
          </p:nvSpPr>
          <p:spPr>
            <a:xfrm>
              <a:off x="1898925" y="1777225"/>
              <a:ext cx="370875" cy="370500"/>
            </a:xfrm>
            <a:custGeom>
              <a:rect b="b" l="l" r="r" t="t"/>
              <a:pathLst>
                <a:path extrusionOk="0" h="14820" w="14835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9"/>
            <p:cNvSpPr/>
            <p:nvPr/>
          </p:nvSpPr>
          <p:spPr>
            <a:xfrm>
              <a:off x="2121325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9"/>
            <p:cNvSpPr/>
            <p:nvPr/>
          </p:nvSpPr>
          <p:spPr>
            <a:xfrm>
              <a:off x="1825800" y="198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9"/>
            <p:cNvSpPr/>
            <p:nvPr/>
          </p:nvSpPr>
          <p:spPr>
            <a:xfrm>
              <a:off x="2121325" y="198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9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9"/>
            <p:cNvSpPr/>
            <p:nvPr/>
          </p:nvSpPr>
          <p:spPr>
            <a:xfrm>
              <a:off x="1956875" y="1835225"/>
              <a:ext cx="254975" cy="254475"/>
            </a:xfrm>
            <a:custGeom>
              <a:rect b="b" l="l" r="r" t="t"/>
              <a:pathLst>
                <a:path extrusionOk="0" h="10179" w="10199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2" name="Google Shape;952;p49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49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49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49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0" name="Google Shape;960;p50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961" name="Google Shape;961;p50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962" name="Google Shape;962;p50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63" name="Google Shape;963;p50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" name="Google Shape;964;p50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965" name="Google Shape;965;p50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966" name="Google Shape;966;p50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967" name="Google Shape;967;p50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968" name="Google Shape;968;p50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" name="Google Shape;969;p50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" name="Google Shape;970;p50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" name="Google Shape;971;p50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972" name="Google Shape;972;p50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73" name="Google Shape;973;p50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974" name="Google Shape;974;p50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75" name="Google Shape;975;p50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6" name="Google Shape;976;p50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977" name="Google Shape;977;p50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78" name="Google Shape;978;p50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50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50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50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50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3" name="Google Shape;983;p50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984" name="Google Shape;984;p50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50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86" name="Google Shape;986;p50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987" name="Google Shape;987;p50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50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89" name="Google Shape;989;p50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90" name="Google Shape;990;p50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991" name="Google Shape;991;p50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50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93" name="Google Shape;993;p50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994" name="Google Shape;994;p50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95" name="Google Shape;995;p50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6" name="Google Shape;996;p50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997" name="Google Shape;997;p50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998" name="Google Shape;998;p50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999" name="Google Shape;999;p50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0" name="Google Shape;1000;p50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01" name="Google Shape;1001;p50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1002" name="Google Shape;1002;p50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003" name="Google Shape;1003;p50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004" name="Google Shape;1004;p50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1005" name="Google Shape;1005;p50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006" name="Google Shape;1006;p50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7" name="Google Shape;1007;p50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1008" name="Google Shape;1008;p50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009" name="Google Shape;1009;p50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0" name="Google Shape;1010;p50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1013" name="Google Shape;1013;p50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1014" name="Google Shape;1014;p50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50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50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50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50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50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50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50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50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50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50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50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50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50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50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50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030" name="Google Shape;1030;p50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2" name="Google Shape;1052;p50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1053" name="Google Shape;1053;p50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50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55" name="Google Shape;1055;p50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6" name="Google Shape;1056;p50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1057" name="Google Shape;1057;p50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50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50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50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61" name="Google Shape;1061;p50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8" name="Google Shape;1068;p50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069" name="Google Shape;1069;p50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50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50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50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73" name="Google Shape;1073;p50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2" name="Google Shape;1102;p50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103" name="Google Shape;1103;p50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50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05" name="Google Shape;1105;p50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6" name="Google Shape;1106;p50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107" name="Google Shape;1107;p50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108" name="Google Shape;1108;p50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9" name="Google Shape;1109;p50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110" name="Google Shape;1110;p50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50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2" name="Google Shape;1112;p50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0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0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0" name="Google Shape;1120;p50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121" name="Google Shape;1121;p50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50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50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50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25" name="Google Shape;1125;p50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33" name="Google Shape;1133;p50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134" name="Google Shape;1134;p50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50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50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50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38" name="Google Shape;1138;p50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0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0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0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0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0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0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0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0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0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0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0" name="Google Shape;1180;p50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181" name="Google Shape;1181;p50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50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83" name="Google Shape;1183;p50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0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0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50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1219" name="Google Shape;1219;p50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0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0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0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0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0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" name="Google Shape;1225;p50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1226" name="Google Shape;1226;p50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0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0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0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0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0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0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0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0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0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0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0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0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0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0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0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0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0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0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0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0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0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0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0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0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0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0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0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0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0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0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0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0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0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0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0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0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0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0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0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0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50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0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0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0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0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0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0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0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0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0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0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0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0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0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0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0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0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0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0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0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0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0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0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0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0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0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0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0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0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0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0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0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0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0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0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0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0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50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0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0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0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0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0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0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0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0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0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0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0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0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0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0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0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0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0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0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0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0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0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0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0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0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0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50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0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0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0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0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50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50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50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50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50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0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0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0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0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0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0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0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0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0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0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0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0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0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0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0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0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0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0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0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0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0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0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0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0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0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0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0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0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0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0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0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0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0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0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0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0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0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0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0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0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0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0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0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0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0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0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0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0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0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0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0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0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0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0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0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0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0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0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0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0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0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0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0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0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0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0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0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0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0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0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0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0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0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0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0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0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0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0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0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0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0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0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0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0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0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0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0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0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50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50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0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0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0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0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0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0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0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50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0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0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0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0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0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0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0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0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0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0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0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50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0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0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50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0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0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0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0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0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0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0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0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0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0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0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0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0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0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0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0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0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0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0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0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0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0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0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0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0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0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50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50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0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0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0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0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0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0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0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0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0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0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50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0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0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0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0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0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0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0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0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0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0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0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0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0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0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0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0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0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0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0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0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0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0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0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0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0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0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0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0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0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0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0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0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0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0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0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0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0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0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0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0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0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0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0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0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0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0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0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0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0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0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0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0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0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0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0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0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0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0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0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0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0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0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0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0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0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0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0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0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0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0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0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0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0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0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0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0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0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0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0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0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50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0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0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0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0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0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0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0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0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0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0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0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0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0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0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0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0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0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0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0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0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0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0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0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0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0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0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0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0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0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0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0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0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0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0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0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0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0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0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0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0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0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0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0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0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0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0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0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0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0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0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0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0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0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0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0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0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0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0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0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0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0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0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0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0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0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0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0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0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0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0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0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0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0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0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0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0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0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0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0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0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0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0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0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0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0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0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0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0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0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0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0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0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0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0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0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0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0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0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0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0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0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0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0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0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0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0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0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0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0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0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0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0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0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0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0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0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0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0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0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0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0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0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0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0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0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0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0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0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0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0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0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0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0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0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0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0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0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0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0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0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0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0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0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0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0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0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0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0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0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0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0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0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0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0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0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0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0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0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0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0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0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0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0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0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0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0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0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0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0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0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0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0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0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0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0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0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0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0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0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0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0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0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0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0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0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0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0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0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0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0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0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0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0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0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0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0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0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0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0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0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0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0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0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0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0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0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0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0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0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0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0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0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0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0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0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0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0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0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0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0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0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0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0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0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0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0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0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0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0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0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0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0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0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0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0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0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0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0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0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50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0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0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0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0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0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0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0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0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0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0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0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0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0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0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0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0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0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0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0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0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0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0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0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0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0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0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0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0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0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0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0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0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0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0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0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0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0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0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0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0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0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0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0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0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0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0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0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0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0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0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0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0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0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0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0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0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0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0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0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0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0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0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0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0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0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0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0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0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0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0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0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0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0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0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0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0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0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0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0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0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0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0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0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0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0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0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0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0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0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0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0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0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0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0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0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0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0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0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0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0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0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0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0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0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0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0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0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0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0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0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0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0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0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0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0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0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0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0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0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0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0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0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0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0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0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0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0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0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0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0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0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0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0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0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0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0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0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0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0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0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0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0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0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0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0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0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0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0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0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0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0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0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0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0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0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0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0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0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0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0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0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0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0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0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0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0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0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0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0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0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0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0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0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0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0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0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0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0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0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0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0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0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0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0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0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0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0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0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0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0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0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0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0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0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0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0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0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0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0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0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0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0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0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0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0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0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0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0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0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0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0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0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0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0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0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0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0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0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0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0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0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0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0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0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0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0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0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0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0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0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0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0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0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0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0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0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0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0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0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0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0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0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0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0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0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0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0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0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0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0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0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0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0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0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0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0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0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0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0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0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0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0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0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0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0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0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0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0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0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0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0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0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0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0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0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0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0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0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0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0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0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0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0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0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0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0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0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0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0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0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0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0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0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0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0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0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0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0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0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0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0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0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0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0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0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0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0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0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0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0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0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0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0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0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0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0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0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0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0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0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0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0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0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0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0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0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0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0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0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0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0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0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0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0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0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0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0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0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0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0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0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0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0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0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0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0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0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0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0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0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0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0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0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0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0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0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0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0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0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0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0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0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0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0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0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0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0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0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0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0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0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0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0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0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0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0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0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0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0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0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0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0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0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0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0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0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0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0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0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0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0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0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0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0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0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0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0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0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0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0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0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0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0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0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0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0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0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0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0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0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0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0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0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0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0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0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0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0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0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0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0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0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0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0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0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0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0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0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0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0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0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0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0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0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0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0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0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0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0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0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0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0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0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0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0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0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0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0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0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0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0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0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0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0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0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0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0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0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0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0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0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0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0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0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0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0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0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0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0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0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0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0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0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0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0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0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0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0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0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0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0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0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0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0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0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0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0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0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0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0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0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0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0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0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0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0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0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0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0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0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0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0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0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0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0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0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0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0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0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0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0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0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0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0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0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0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0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0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0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0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0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0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0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0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0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0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0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0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0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0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0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0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0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0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0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0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0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0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0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0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0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0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0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0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0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0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0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0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0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0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0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0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0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0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0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0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0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0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0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0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0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0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0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0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0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0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0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0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0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0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0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0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0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0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0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0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0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0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0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0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0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0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0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0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0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0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0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0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0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0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0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0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0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0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0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0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0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0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0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0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0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0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0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0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0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0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0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0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0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0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0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0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0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0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0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0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0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0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0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0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0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0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0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0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0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0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0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0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0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0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0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0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0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0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0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0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0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0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0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0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0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0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0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0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0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0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0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0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0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0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0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0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0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0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0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0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0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0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0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0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0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0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0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0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0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0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0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0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0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0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0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0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0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0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0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0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0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0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0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0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0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0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0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0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0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0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0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0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0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0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0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0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0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0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0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0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0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0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0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0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0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0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0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0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0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0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0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0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0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0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0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0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0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0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0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0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0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0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0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0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0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0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0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0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0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0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0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0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0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0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0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0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0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0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0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0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0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0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0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0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0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0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0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0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0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0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0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0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0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0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0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0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0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0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0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0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0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0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0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0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0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0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0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0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0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0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0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0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0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0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0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0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0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0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0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0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0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0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0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0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0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0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0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0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0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0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0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0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0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0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0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0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0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0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0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0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0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0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0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0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0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0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0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0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0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0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0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0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0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0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0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0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0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0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0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0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0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0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0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0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0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0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0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0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0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0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0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0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0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0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0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0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0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0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0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0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0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0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0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0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0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0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0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0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0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0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0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0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0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0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0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0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0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0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0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0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0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0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0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0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0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0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0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0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0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0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0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0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0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0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0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0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0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0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0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0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0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0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0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0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0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0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0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0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0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0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0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0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0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0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0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0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0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0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0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0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0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0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0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0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0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0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0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0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0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0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0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0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0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0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0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0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0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0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0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0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0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0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0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0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0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0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0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0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0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0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0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0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0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0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0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0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0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0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0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0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0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0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0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0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0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0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0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0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0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0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0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0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0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0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0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98" name="Google Shape;2798;p50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2799" name="Google Shape;2799;p50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0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0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0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0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0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0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0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0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0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0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0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0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0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0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0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0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0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0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0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0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0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0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0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0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0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0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0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0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0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0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0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0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0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0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0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0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0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0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0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0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0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0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0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0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0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0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0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0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0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0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0" name="Google Shape;2850;p50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2851" name="Google Shape;2851;p50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0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3" name="Google Shape;2853;p50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2854" name="Google Shape;2854;p50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0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6" name="Google Shape;2856;p50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2857" name="Google Shape;2857;p50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0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9" name="Google Shape;2859;p50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2860" name="Google Shape;2860;p50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0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2" name="Google Shape;2862;p50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2863" name="Google Shape;2863;p50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0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5" name="Google Shape;2865;p50"/>
          <p:cNvSpPr/>
          <p:nvPr/>
        </p:nvSpPr>
        <p:spPr>
          <a:xfrm>
            <a:off x="7845827" y="32631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66" name="Google Shape;2866;p50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2867" name="Google Shape;2867;p50"/>
            <p:cNvSpPr/>
            <p:nvPr/>
          </p:nvSpPr>
          <p:spPr>
            <a:xfrm>
              <a:off x="8335725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0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0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0" name="Google Shape;2870;p50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2871" name="Google Shape;2871;p50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0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0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4" name="Google Shape;2874;p50"/>
          <p:cNvSpPr/>
          <p:nvPr/>
        </p:nvSpPr>
        <p:spPr>
          <a:xfrm>
            <a:off x="8138379" y="32418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5" name="Google Shape;2875;p50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2876" name="Google Shape;2876;p50"/>
            <p:cNvSpPr/>
            <p:nvPr/>
          </p:nvSpPr>
          <p:spPr>
            <a:xfrm>
              <a:off x="6015419" y="3716859"/>
              <a:ext cx="557671" cy="511283"/>
            </a:xfrm>
            <a:custGeom>
              <a:rect b="b" l="l" r="r" t="t"/>
              <a:pathLst>
                <a:path extrusionOk="0" h="88649" w="9665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77" name="Google Shape;2877;p50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2878" name="Google Shape;2878;p50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50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50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50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50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50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50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50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50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50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88" name="Google Shape;2888;p50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2889" name="Google Shape;2889;p50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90" name="Google Shape;2890;p50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2891" name="Google Shape;2891;p50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rect b="b" l="l" r="r" t="t"/>
                <a:pathLst>
                  <a:path extrusionOk="0" h="54723" w="41379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2" name="Google Shape;2892;p50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rect b="b" l="l" r="r" t="t"/>
                <a:pathLst>
                  <a:path extrusionOk="0" h="36872" w="33022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50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rect b="b" l="l" r="r" t="t"/>
                <a:pathLst>
                  <a:path extrusionOk="0" h="26421" w="10062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50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rect b="b" l="l" r="r" t="t"/>
                <a:pathLst>
                  <a:path extrusionOk="0" h="2026" w="8234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50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rect b="b" l="l" r="r" t="t"/>
                <a:pathLst>
                  <a:path extrusionOk="0" h="2467" w="6602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96" name="Google Shape;2896;p50"/>
            <p:cNvSpPr/>
            <p:nvPr/>
          </p:nvSpPr>
          <p:spPr>
            <a:xfrm>
              <a:off x="6867451" y="3073651"/>
              <a:ext cx="102383" cy="56919"/>
            </a:xfrm>
            <a:custGeom>
              <a:rect b="b" l="l" r="r" t="t"/>
              <a:pathLst>
                <a:path extrusionOk="0" h="9869" w="17744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0"/>
            <p:cNvSpPr/>
            <p:nvPr/>
          </p:nvSpPr>
          <p:spPr>
            <a:xfrm>
              <a:off x="7069097" y="3119476"/>
              <a:ext cx="78535" cy="76898"/>
            </a:xfrm>
            <a:custGeom>
              <a:rect b="b" l="l" r="r" t="t"/>
              <a:pathLst>
                <a:path extrusionOk="0" h="13333" w="13611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0"/>
            <p:cNvSpPr/>
            <p:nvPr/>
          </p:nvSpPr>
          <p:spPr>
            <a:xfrm>
              <a:off x="6946266" y="3181844"/>
              <a:ext cx="21095" cy="14742"/>
            </a:xfrm>
            <a:custGeom>
              <a:rect b="b" l="l" r="r" t="t"/>
              <a:pathLst>
                <a:path extrusionOk="0" h="2556" w="3656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9" name="Google Shape;2899;p50"/>
          <p:cNvSpPr/>
          <p:nvPr/>
        </p:nvSpPr>
        <p:spPr>
          <a:xfrm>
            <a:off x="7009563" y="3146856"/>
            <a:ext cx="24269" cy="11004"/>
          </a:xfrm>
          <a:custGeom>
            <a:rect b="b" l="l" r="r" t="t"/>
            <a:pathLst>
              <a:path extrusionOk="0" h="1908" w="4206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00" name="Google Shape;2900;p50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2901" name="Google Shape;2901;p50"/>
            <p:cNvSpPr/>
            <p:nvPr/>
          </p:nvSpPr>
          <p:spPr>
            <a:xfrm>
              <a:off x="6652154" y="3716623"/>
              <a:ext cx="560631" cy="511352"/>
            </a:xfrm>
            <a:custGeom>
              <a:rect b="b" l="l" r="r" t="t"/>
              <a:pathLst>
                <a:path extrusionOk="0" h="88661" w="97163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02" name="Google Shape;2902;p50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2903" name="Google Shape;2903;p50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rect b="b" l="l" r="r" t="t"/>
                <a:pathLst>
                  <a:path extrusionOk="0" h="80501" w="66964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50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rect b="b" l="l" r="r" t="t"/>
                <a:pathLst>
                  <a:path extrusionOk="0" h="17709" w="20389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50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rect b="b" l="l" r="r" t="t"/>
                <a:pathLst>
                  <a:path extrusionOk="0" h="8855" w="7116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50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rect b="b" l="l" r="r" t="t"/>
                <a:pathLst>
                  <a:path extrusionOk="0" h="6247" w="9973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50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rect b="b" l="l" r="r" t="t"/>
                <a:pathLst>
                  <a:path extrusionOk="0" h="12279" w="6673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50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rect b="b" l="l" r="r" t="t"/>
                <a:pathLst>
                  <a:path extrusionOk="0" h="1542" w="7293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50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rect b="b" l="l" r="r" t="t"/>
                <a:pathLst>
                  <a:path extrusionOk="0" h="3763" w="2681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50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rect b="b" l="l" r="r" t="t"/>
                <a:pathLst>
                  <a:path extrusionOk="0" h="3142" w="3301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50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rect b="b" l="l" r="r" t="t"/>
                <a:pathLst>
                  <a:path extrusionOk="0" h="4260" w="1687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50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50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50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50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16" name="Google Shape;2916;p50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2917" name="Google Shape;2917;p50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0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9" name="Google Shape;2919;p50"/>
          <p:cNvSpPr/>
          <p:nvPr/>
        </p:nvSpPr>
        <p:spPr>
          <a:xfrm>
            <a:off x="8168685" y="40505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0" name="Google Shape;2920;p50"/>
          <p:cNvSpPr/>
          <p:nvPr/>
        </p:nvSpPr>
        <p:spPr>
          <a:xfrm flipH="1">
            <a:off x="7376923" y="4017007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1" name="Google Shape;2921;p50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2922" name="Google Shape;2922;p50"/>
            <p:cNvSpPr/>
            <p:nvPr/>
          </p:nvSpPr>
          <p:spPr>
            <a:xfrm>
              <a:off x="6000100" y="3076250"/>
              <a:ext cx="587871" cy="512373"/>
            </a:xfrm>
            <a:custGeom>
              <a:rect b="b" l="l" r="r" t="t"/>
              <a:pathLst>
                <a:path extrusionOk="0" h="88838" w="101884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23" name="Google Shape;2923;p50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2924" name="Google Shape;2924;p50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rect b="b" l="l" r="r" t="t"/>
                <a:pathLst>
                  <a:path extrusionOk="0" h="78008" w="71098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50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rect b="b" l="l" r="r" t="t"/>
                <a:pathLst>
                  <a:path extrusionOk="0" h="26208" w="10771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50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rect b="b" l="l" r="r" t="t"/>
                <a:pathLst>
                  <a:path extrusionOk="0" h="6219" w="2030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50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rect b="b" l="l" r="r" t="t"/>
                <a:pathLst>
                  <a:path extrusionOk="0" h="7383" w="7826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50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rect b="b" l="l" r="r" t="t"/>
                <a:pathLst>
                  <a:path extrusionOk="0" h="6708" w="4934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50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rect b="b" l="l" r="r" t="t"/>
                <a:pathLst>
                  <a:path extrusionOk="0" h="2373" w="4508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50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rect b="b" l="l" r="r" t="t"/>
                <a:pathLst>
                  <a:path extrusionOk="0" h="2949" w="3745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31" name="Google Shape;2931;p50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2932" name="Google Shape;2932;p50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2933" name="Google Shape;2933;p50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4" name="Google Shape;2934;p50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2935" name="Google Shape;2935;p50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6" name="Google Shape;2936;p50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37" name="Google Shape;2937;p50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2938" name="Google Shape;2938;p50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9" name="Google Shape;2939;p50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40" name="Google Shape;2940;p50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2941" name="Google Shape;2941;p50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2942" name="Google Shape;2942;p50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3" name="Google Shape;2943;p50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44" name="Google Shape;2944;p50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2945" name="Google Shape;2945;p50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6" name="Google Shape;2946;p50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47" name="Google Shape;2947;p50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2948" name="Google Shape;2948;p50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9" name="Google Shape;2949;p50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50" name="Google Shape;2950;p50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2951" name="Google Shape;2951;p50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2" name="Google Shape;2952;p50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53" name="Google Shape;2953;p50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2954" name="Google Shape;2954;p50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5" name="Google Shape;2955;p50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56" name="Google Shape;2956;p50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2957" name="Google Shape;2957;p50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2958" name="Google Shape;2958;p50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9" name="Google Shape;2959;p50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0" name="Google Shape;2960;p50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1" name="Google Shape;2961;p50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2" name="Google Shape;2962;p50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3" name="Google Shape;2963;p50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64" name="Google Shape;2964;p50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2965" name="Google Shape;2965;p50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6" name="Google Shape;2966;p50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67" name="Google Shape;2967;p50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2968" name="Google Shape;2968;p50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9" name="Google Shape;2969;p50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70" name="Google Shape;2970;p50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2971" name="Google Shape;2971;p50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2" name="Google Shape;2972;p50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73" name="Google Shape;2973;p50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2974" name="Google Shape;2974;p50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5" name="Google Shape;2975;p50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76" name="Google Shape;2976;p50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2977" name="Google Shape;2977;p50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8" name="Google Shape;2978;p50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79" name="Google Shape;2979;p50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2980" name="Google Shape;2980;p50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1" name="Google Shape;2981;p50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82" name="Google Shape;2982;p50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2983" name="Google Shape;2983;p50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4" name="Google Shape;2984;p50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85" name="Google Shape;2985;p50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2986" name="Google Shape;2986;p50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2987" name="Google Shape;2987;p50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8" name="Google Shape;2988;p50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9" name="Google Shape;2989;p50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90" name="Google Shape;2990;p50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2991" name="Google Shape;2991;p50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2" name="Google Shape;2992;p50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93" name="Google Shape;2993;p50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2994" name="Google Shape;2994;p50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5" name="Google Shape;2995;p50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96" name="Google Shape;2996;p50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2997" name="Google Shape;2997;p50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8" name="Google Shape;2998;p50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99" name="Google Shape;2999;p50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3000" name="Google Shape;3000;p50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1" name="Google Shape;3001;p50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002" name="Google Shape;3002;p50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3003" name="Google Shape;3003;p50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3004" name="Google Shape;3004;p50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5" name="Google Shape;3005;p50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6" name="Google Shape;3006;p50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7" name="Google Shape;3007;p50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08" name="Google Shape;3008;p50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3009" name="Google Shape;3009;p50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0" name="Google Shape;3010;p50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11" name="Google Shape;3011;p50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3012" name="Google Shape;3012;p50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3" name="Google Shape;3013;p50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14" name="Google Shape;3014;p50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3015" name="Google Shape;3015;p50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6" name="Google Shape;3016;p50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17" name="Google Shape;3017;p50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3018" name="Google Shape;3018;p50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9" name="Google Shape;3019;p50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20" name="Google Shape;3020;p50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3021" name="Google Shape;3021;p50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2" name="Google Shape;3022;p50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23" name="Google Shape;3023;p50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3024" name="Google Shape;3024;p50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5" name="Google Shape;3025;p50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026" name="Google Shape;3026;p50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3027" name="Google Shape;3027;p50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28" name="Google Shape;3028;p50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3029" name="Google Shape;3029;p50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0" name="Google Shape;3030;p50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31" name="Google Shape;3031;p50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3032" name="Google Shape;3032;p50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3" name="Google Shape;3033;p50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034" name="Google Shape;3034;p50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3035" name="Google Shape;3035;p50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3036" name="Google Shape;3036;p50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7" name="Google Shape;3037;p50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8" name="Google Shape;3038;p50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9" name="Google Shape;3039;p50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0" name="Google Shape;3040;p50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1" name="Google Shape;3041;p50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42" name="Google Shape;3042;p50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3043" name="Google Shape;3043;p50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4" name="Google Shape;3044;p50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45" name="Google Shape;3045;p50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3046" name="Google Shape;3046;p50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7" name="Google Shape;3047;p50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48" name="Google Shape;3048;p50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3049" name="Google Shape;3049;p50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0" name="Google Shape;3050;p50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51" name="Google Shape;3051;p50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3052" name="Google Shape;3052;p50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3" name="Google Shape;3053;p50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54" name="Google Shape;3054;p50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3055" name="Google Shape;3055;p50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6" name="Google Shape;3056;p50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57" name="Google Shape;3057;p50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3058" name="Google Shape;3058;p50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9" name="Google Shape;3059;p50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60" name="Google Shape;3060;p50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3061" name="Google Shape;3061;p50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2" name="Google Shape;3062;p50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63" name="Google Shape;3063;p50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3064" name="Google Shape;3064;p50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5" name="Google Shape;3065;p50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66" name="Google Shape;3066;p50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3067" name="Google Shape;3067;p50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8" name="Google Shape;3068;p50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069" name="Google Shape;3069;p50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3070" name="Google Shape;3070;p50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3071" name="Google Shape;3071;p50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2" name="Google Shape;3072;p50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3" name="Google Shape;3073;p50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4" name="Google Shape;3074;p50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5" name="Google Shape;3075;p50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6" name="Google Shape;3076;p50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7" name="Google Shape;3077;p50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8" name="Google Shape;3078;p50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9" name="Google Shape;3079;p50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0" name="Google Shape;3080;p50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1" name="Google Shape;3081;p50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2" name="Google Shape;3082;p50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3" name="Google Shape;3083;p50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4" name="Google Shape;3084;p50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5" name="Google Shape;3085;p50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6" name="Google Shape;3086;p50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7" name="Google Shape;3087;p50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88" name="Google Shape;3088;p50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3089" name="Google Shape;3089;p50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0" name="Google Shape;3090;p50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91" name="Google Shape;3091;p50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3092" name="Google Shape;3092;p50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3" name="Google Shape;3093;p50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94" name="Google Shape;3094;p50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3095" name="Google Shape;3095;p50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6" name="Google Shape;3096;p50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97" name="Google Shape;3097;p50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3098" name="Google Shape;3098;p50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9" name="Google Shape;3099;p50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00" name="Google Shape;3100;p50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3101" name="Google Shape;3101;p50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2" name="Google Shape;3102;p50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03" name="Google Shape;3103;p50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3104" name="Google Shape;3104;p50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5" name="Google Shape;3105;p50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06" name="Google Shape;3106;p50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3107" name="Google Shape;3107;p50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8" name="Google Shape;3108;p50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09" name="Google Shape;3109;p50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3110" name="Google Shape;3110;p50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1" name="Google Shape;3111;p50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12" name="Google Shape;3112;p50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3113" name="Google Shape;3113;p50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4" name="Google Shape;3114;p50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15" name="Google Shape;3115;p50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3116" name="Google Shape;3116;p50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7" name="Google Shape;3117;p50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18" name="Google Shape;3118;p50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3119" name="Google Shape;3119;p50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0" name="Google Shape;3120;p50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21" name="Google Shape;3121;p50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3122" name="Google Shape;3122;p50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3" name="Google Shape;3123;p50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24" name="Google Shape;3124;p50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3125" name="Google Shape;3125;p50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6" name="Google Shape;3126;p50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27" name="Google Shape;3127;p50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3128" name="Google Shape;3128;p50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129" name="Google Shape;3129;p50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3130" name="Google Shape;3130;p50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1" name="Google Shape;3131;p50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132" name="Google Shape;3132;p50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3133" name="Google Shape;3133;p50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4" name="Google Shape;3134;p50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3135" name="Google Shape;3135;p50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3136" name="Google Shape;3136;p50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37" name="Google Shape;3137;p50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38" name="Google Shape;3138;p50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39" name="Google Shape;3139;p50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40" name="Google Shape;3140;p50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41" name="Google Shape;3141;p50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42" name="Google Shape;3142;p50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43" name="Google Shape;3143;p50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3144" name="Google Shape;3144;p50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3145" name="Google Shape;3145;p50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46" name="Google Shape;3146;p50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47" name="Google Shape;3147;p50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48" name="Google Shape;3148;p50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49" name="Google Shape;3149;p50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50" name="Google Shape;3150;p50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51" name="Google Shape;3151;p50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52" name="Google Shape;3152;p50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53" name="Google Shape;3153;p50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54" name="Google Shape;3154;p50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55" name="Google Shape;3155;p50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56" name="Google Shape;3156;p50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57" name="Google Shape;3157;p50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158" name="Google Shape;3158;p50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3159" name="Google Shape;3159;p50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3160" name="Google Shape;3160;p50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61" name="Google Shape;3161;p50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62" name="Google Shape;3162;p50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63" name="Google Shape;3163;p50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64" name="Google Shape;3164;p50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65" name="Google Shape;3165;p50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66" name="Google Shape;3166;p50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67" name="Google Shape;3167;p50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68" name="Google Shape;3168;p50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69" name="Google Shape;3169;p50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70" name="Google Shape;3170;p50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71" name="Google Shape;3171;p50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72" name="Google Shape;3172;p50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73" name="Google Shape;3173;p50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74" name="Google Shape;3174;p50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75" name="Google Shape;3175;p50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76" name="Google Shape;3176;p50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77" name="Google Shape;3177;p50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78" name="Google Shape;3178;p50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79" name="Google Shape;3179;p50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80" name="Google Shape;3180;p50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81" name="Google Shape;3181;p50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82" name="Google Shape;3182;p50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3183" name="Google Shape;3183;p50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3184" name="Google Shape;3184;p50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3185" name="Google Shape;3185;p50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3186" name="Google Shape;3186;p50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3187" name="Google Shape;3187;p50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3188" name="Google Shape;3188;p50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3189" name="Google Shape;3189;p50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3190" name="Google Shape;3190;p50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3191" name="Google Shape;3191;p50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3192" name="Google Shape;3192;p50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3193" name="Google Shape;3193;p50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3194" name="Google Shape;3194;p50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3195" name="Google Shape;3195;p50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196" name="Google Shape;3196;p50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197" name="Google Shape;3197;p50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198" name="Google Shape;3198;p50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199" name="Google Shape;3199;p50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200" name="Google Shape;3200;p50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201" name="Google Shape;3201;p50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202" name="Google Shape;3202;p50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203" name="Google Shape;3203;p50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204" name="Google Shape;3204;p50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205" name="Google Shape;3205;p50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206" name="Google Shape;3206;p50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3207" name="Google Shape;3207;p50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3208" name="Google Shape;3208;p50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3209" name="Google Shape;3209;p50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210" name="Google Shape;3210;p50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211" name="Google Shape;3211;p50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212" name="Google Shape;3212;p50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213" name="Google Shape;3213;p50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214" name="Google Shape;3214;p50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215" name="Google Shape;3215;p50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3216" name="Google Shape;3216;p50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3217" name="Google Shape;3217;p50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218" name="Google Shape;3218;p50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219" name="Google Shape;3219;p50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220" name="Google Shape;3220;p50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221" name="Google Shape;3221;p50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3222" name="Google Shape;3222;p50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3223" name="Google Shape;3223;p50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3224" name="Google Shape;3224;p50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3225" name="Google Shape;3225;p50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3226" name="Google Shape;3226;p50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3227" name="Google Shape;3227;p50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3228" name="Google Shape;3228;p50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3229" name="Google Shape;3229;p50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3230" name="Google Shape;3230;p50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3231" name="Google Shape;3231;p50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3232" name="Google Shape;3232;p50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3" name="Google Shape;3233;p50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34" name="Google Shape;3234;p50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3235" name="Google Shape;3235;p50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6" name="Google Shape;3236;p50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37" name="Google Shape;3237;p50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3238" name="Google Shape;3238;p50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9" name="Google Shape;3239;p50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40" name="Google Shape;3240;p50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3241" name="Google Shape;3241;p50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2" name="Google Shape;3242;p50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43" name="Google Shape;3243;p50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3244" name="Google Shape;3244;p50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5" name="Google Shape;3245;p50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46" name="Google Shape;3246;p50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3247" name="Google Shape;3247;p50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8" name="Google Shape;3248;p50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49" name="Google Shape;3249;p50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3250" name="Google Shape;3250;p50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1" name="Google Shape;3251;p50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52" name="Google Shape;3252;p50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3253" name="Google Shape;3253;p50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4" name="Google Shape;3254;p50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55" name="Google Shape;3255;p50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3256" name="Google Shape;3256;p50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7" name="Google Shape;3257;p50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58" name="Google Shape;3258;p50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3259" name="Google Shape;3259;p50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0" name="Google Shape;3260;p50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61" name="Google Shape;3261;p50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3262" name="Google Shape;3262;p50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3" name="Google Shape;3263;p50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64" name="Google Shape;3264;p50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3265" name="Google Shape;3265;p50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6" name="Google Shape;3266;p50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67" name="Google Shape;3267;p50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3268" name="Google Shape;3268;p50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9" name="Google Shape;3269;p50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70" name="Google Shape;3270;p50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3271" name="Google Shape;3271;p50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2" name="Google Shape;3272;p50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73" name="Google Shape;3273;p50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3274" name="Google Shape;3274;p50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5" name="Google Shape;3275;p50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76" name="Google Shape;3276;p50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3277" name="Google Shape;3277;p50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8" name="Google Shape;3278;p50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79" name="Google Shape;3279;p50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3280" name="Google Shape;3280;p50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1" name="Google Shape;3281;p50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82" name="Google Shape;3282;p50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3283" name="Google Shape;3283;p50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4" name="Google Shape;3284;p50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85" name="Google Shape;3285;p50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3286" name="Google Shape;3286;p50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7" name="Google Shape;3287;p50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88" name="Google Shape;3288;p50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3289" name="Google Shape;3289;p50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0" name="Google Shape;3290;p50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91" name="Google Shape;3291;p50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3292" name="Google Shape;3292;p50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3" name="Google Shape;3293;p50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94" name="Google Shape;3294;p50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3295" name="Google Shape;3295;p50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6" name="Google Shape;3296;p50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97" name="Google Shape;3297;p50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3298" name="Google Shape;3298;p50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9" name="Google Shape;3299;p50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00" name="Google Shape;3300;p50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3301" name="Google Shape;3301;p50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2" name="Google Shape;3302;p50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03" name="Google Shape;3303;p50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3304" name="Google Shape;3304;p50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5" name="Google Shape;3305;p50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06" name="Google Shape;3306;p50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3307" name="Google Shape;3307;p50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8" name="Google Shape;3308;p50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09" name="Google Shape;3309;p50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3310" name="Google Shape;3310;p50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1" name="Google Shape;3311;p50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12" name="Google Shape;3312;p50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3313" name="Google Shape;3313;p50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4" name="Google Shape;3314;p50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15" name="Google Shape;3315;p50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3316" name="Google Shape;3316;p50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7" name="Google Shape;3317;p50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18" name="Google Shape;3318;p50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3319" name="Google Shape;3319;p50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0" name="Google Shape;3320;p50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21" name="Google Shape;3321;p50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3322" name="Google Shape;3322;p50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3" name="Google Shape;3323;p50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24" name="Google Shape;3324;p50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3325" name="Google Shape;3325;p50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6" name="Google Shape;3326;p50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27" name="Google Shape;3327;p50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3328" name="Google Shape;3328;p50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9" name="Google Shape;3329;p50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30" name="Google Shape;3330;p50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3331" name="Google Shape;3331;p50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2" name="Google Shape;3332;p50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33" name="Google Shape;3333;p50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3334" name="Google Shape;3334;p50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5" name="Google Shape;3335;p50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36" name="Google Shape;3336;p50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3337" name="Google Shape;3337;p50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8" name="Google Shape;3338;p50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39" name="Google Shape;3339;p50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3340" name="Google Shape;3340;p50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1" name="Google Shape;3341;p50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42" name="Google Shape;3342;p50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3343" name="Google Shape;3343;p50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4" name="Google Shape;3344;p50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45" name="Google Shape;3345;p50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3346" name="Google Shape;3346;p50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7" name="Google Shape;3347;p50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48" name="Google Shape;3348;p50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3349" name="Google Shape;3349;p50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0" name="Google Shape;3350;p50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51" name="Google Shape;3351;p50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3352" name="Google Shape;3352;p50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3" name="Google Shape;3353;p50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54" name="Google Shape;3354;p50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3355" name="Google Shape;3355;p50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6" name="Google Shape;3356;p50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57" name="Google Shape;3357;p50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3358" name="Google Shape;3358;p50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9" name="Google Shape;3359;p50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60" name="Google Shape;3360;p50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3361" name="Google Shape;3361;p50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2" name="Google Shape;3362;p50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63" name="Google Shape;3363;p50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3364" name="Google Shape;3364;p50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5" name="Google Shape;3365;p50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66" name="Google Shape;3366;p50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3367" name="Google Shape;3367;p50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8" name="Google Shape;3368;p50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69" name="Google Shape;3369;p50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3370" name="Google Shape;3370;p50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1" name="Google Shape;3371;p50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72" name="Google Shape;3372;p50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3373" name="Google Shape;3373;p50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4" name="Google Shape;3374;p50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75" name="Google Shape;3375;p50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3376" name="Google Shape;3376;p50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7" name="Google Shape;3377;p50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78" name="Google Shape;3378;p50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3379" name="Google Shape;3379;p50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0" name="Google Shape;3380;p50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81" name="Google Shape;3381;p50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3382" name="Google Shape;3382;p50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3" name="Google Shape;3383;p50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84" name="Google Shape;3384;p50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3385" name="Google Shape;3385;p50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6" name="Google Shape;3386;p50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87" name="Google Shape;3387;p50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3388" name="Google Shape;3388;p50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9" name="Google Shape;3389;p50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90" name="Google Shape;3390;p50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3391" name="Google Shape;3391;p50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2" name="Google Shape;3392;p50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93" name="Google Shape;3393;p50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3394" name="Google Shape;3394;p50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5" name="Google Shape;3395;p50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96" name="Google Shape;3396;p50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3397" name="Google Shape;3397;p50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8" name="Google Shape;3398;p50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99" name="Google Shape;3399;p50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3400" name="Google Shape;3400;p50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1" name="Google Shape;3401;p50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02" name="Google Shape;3402;p50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3403" name="Google Shape;3403;p50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4" name="Google Shape;3404;p50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05" name="Google Shape;3405;p50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3406" name="Google Shape;3406;p50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7" name="Google Shape;3407;p50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08" name="Google Shape;3408;p50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3409" name="Google Shape;3409;p50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0" name="Google Shape;3410;p50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11" name="Google Shape;3411;p50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3412" name="Google Shape;3412;p50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3" name="Google Shape;3413;p50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14" name="Google Shape;3414;p50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3415" name="Google Shape;3415;p50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6" name="Google Shape;3416;p50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417" name="Google Shape;3417;p50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50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419" name="Google Shape;3419;p50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3420" name="Google Shape;3420;p50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1" name="Google Shape;3421;p50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22" name="Google Shape;3422;p50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3423" name="Google Shape;3423;p50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4" name="Google Shape;3424;p50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425" name="Google Shape;3425;p50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50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427" name="Google Shape;3427;p50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3428" name="Google Shape;3428;p50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9" name="Google Shape;3429;p50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30" name="Google Shape;3430;p50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3431" name="Google Shape;3431;p50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2" name="Google Shape;3432;p50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33" name="Google Shape;3433;p50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3434" name="Google Shape;3434;p50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5" name="Google Shape;3435;p50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36" name="Google Shape;3436;p50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3437" name="Google Shape;3437;p50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8" name="Google Shape;3438;p50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39" name="Google Shape;3439;p50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3440" name="Google Shape;3440;p50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1" name="Google Shape;3441;p50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42" name="Google Shape;3442;p50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3443" name="Google Shape;3443;p50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4" name="Google Shape;3444;p50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45" name="Google Shape;3445;p50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3446" name="Google Shape;3446;p50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7" name="Google Shape;3447;p50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48" name="Google Shape;3448;p50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3449" name="Google Shape;3449;p50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0" name="Google Shape;3450;p50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51" name="Google Shape;3451;p50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3452" name="Google Shape;3452;p50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3" name="Google Shape;3453;p50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54" name="Google Shape;3454;p50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3455" name="Google Shape;3455;p50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6" name="Google Shape;3456;p50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57" name="Google Shape;3457;p50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3458" name="Google Shape;3458;p50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9" name="Google Shape;3459;p50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60" name="Google Shape;3460;p50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3461" name="Google Shape;3461;p50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2" name="Google Shape;3462;p50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463" name="Google Shape;3463;p50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50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465" name="Google Shape;3465;p50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3466" name="Google Shape;3466;p50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7" name="Google Shape;3467;p50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68" name="Google Shape;3468;p50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3469" name="Google Shape;3469;p50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0" name="Google Shape;3470;p50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71" name="Google Shape;3471;p50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3472" name="Google Shape;3472;p50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3" name="Google Shape;3473;p50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74" name="Google Shape;3474;p50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3475" name="Google Shape;3475;p50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6" name="Google Shape;3476;p50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77" name="Google Shape;3477;p50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3478" name="Google Shape;3478;p50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9" name="Google Shape;3479;p50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80" name="Google Shape;3480;p50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3481" name="Google Shape;3481;p50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2" name="Google Shape;3482;p50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83" name="Google Shape;3483;p50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3484" name="Google Shape;3484;p50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5" name="Google Shape;3485;p50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86" name="Google Shape;3486;p50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3487" name="Google Shape;3487;p50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8" name="Google Shape;3488;p50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89" name="Google Shape;3489;p50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3490" name="Google Shape;3490;p50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1" name="Google Shape;3491;p50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92" name="Google Shape;3492;p50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3493" name="Google Shape;3493;p50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4" name="Google Shape;3494;p50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95" name="Google Shape;3495;p50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3496" name="Google Shape;3496;p50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7" name="Google Shape;3497;p50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98" name="Google Shape;3498;p50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3499" name="Google Shape;3499;p50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0" name="Google Shape;3500;p50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01" name="Google Shape;3501;p50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3502" name="Google Shape;3502;p50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3" name="Google Shape;3503;p50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04" name="Google Shape;3504;p50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3505" name="Google Shape;3505;p50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6" name="Google Shape;3506;p50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07" name="Google Shape;3507;p50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3508" name="Google Shape;3508;p50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9" name="Google Shape;3509;p50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10" name="Google Shape;3510;p50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3511" name="Google Shape;3511;p50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2" name="Google Shape;3512;p50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13" name="Google Shape;3513;p50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3514" name="Google Shape;3514;p50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5" name="Google Shape;3515;p50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16" name="Google Shape;3516;p50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3517" name="Google Shape;3517;p50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8" name="Google Shape;3518;p50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19" name="Google Shape;3519;p50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3520" name="Google Shape;3520;p50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1" name="Google Shape;3521;p50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22" name="Google Shape;3522;p50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3523" name="Google Shape;3523;p50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4" name="Google Shape;3524;p50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25" name="Google Shape;3525;p50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3526" name="Google Shape;3526;p50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7" name="Google Shape;3527;p50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28" name="Google Shape;3528;p50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3529" name="Google Shape;3529;p50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0" name="Google Shape;3530;p50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31" name="Google Shape;3531;p50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3532" name="Google Shape;3532;p50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3" name="Google Shape;3533;p50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34" name="Google Shape;3534;p50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3535" name="Google Shape;3535;p50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6" name="Google Shape;3536;p50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537" name="Google Shape;3537;p50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50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539" name="Google Shape;3539;p50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3540" name="Google Shape;3540;p50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1" name="Google Shape;3541;p50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42" name="Google Shape;3542;p50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3543" name="Google Shape;3543;p50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4" name="Google Shape;3544;p50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45" name="Google Shape;3545;p50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3546" name="Google Shape;3546;p50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7" name="Google Shape;3547;p50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48" name="Google Shape;3548;p50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3549" name="Google Shape;3549;p50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3550" name="Google Shape;3550;p50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1" name="Google Shape;3551;p50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2" name="Google Shape;3552;p50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3" name="Google Shape;3553;p50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4" name="Google Shape;3554;p50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5" name="Google Shape;3555;p50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6" name="Google Shape;3556;p50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7" name="Google Shape;3557;p50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8" name="Google Shape;3558;p50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9" name="Google Shape;3559;p50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0" name="Google Shape;3560;p50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1" name="Google Shape;3561;p50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2" name="Google Shape;3562;p50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3" name="Google Shape;3563;p50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4" name="Google Shape;3564;p50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5" name="Google Shape;3565;p50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6" name="Google Shape;3566;p50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7" name="Google Shape;3567;p50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8" name="Google Shape;3568;p50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9" name="Google Shape;3569;p50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0" name="Google Shape;3570;p50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1" name="Google Shape;3571;p50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2" name="Google Shape;3572;p50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3" name="Google Shape;3573;p50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4" name="Google Shape;3574;p50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5" name="Google Shape;3575;p50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6" name="Google Shape;3576;p50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7" name="Google Shape;3577;p50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8" name="Google Shape;3578;p50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9" name="Google Shape;3579;p50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0" name="Google Shape;3580;p50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1" name="Google Shape;3581;p50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2" name="Google Shape;3582;p50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3" name="Google Shape;3583;p50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4" name="Google Shape;3584;p50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5" name="Google Shape;3585;p50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6" name="Google Shape;3586;p50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7" name="Google Shape;3587;p50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8" name="Google Shape;3588;p50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9" name="Google Shape;3589;p50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0" name="Google Shape;3590;p50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1" name="Google Shape;3591;p50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2" name="Google Shape;3592;p50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3" name="Google Shape;3593;p50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4" name="Google Shape;3594;p50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5" name="Google Shape;3595;p50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6" name="Google Shape;3596;p50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7" name="Google Shape;3597;p50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8" name="Google Shape;3598;p50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9" name="Google Shape;3599;p50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0" name="Google Shape;3600;p50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1" name="Google Shape;3601;p50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2" name="Google Shape;3602;p50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3" name="Google Shape;3603;p50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4" name="Google Shape;3604;p50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5" name="Google Shape;3605;p50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06" name="Google Shape;3606;p50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3607" name="Google Shape;3607;p50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8" name="Google Shape;3608;p50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09" name="Google Shape;3609;p50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3610" name="Google Shape;3610;p50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1" name="Google Shape;3611;p50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12" name="Google Shape;3612;p50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3613" name="Google Shape;3613;p50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4" name="Google Shape;3614;p50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15" name="Google Shape;3615;p50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3616" name="Google Shape;3616;p50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7" name="Google Shape;3617;p50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18" name="Google Shape;3618;p50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3619" name="Google Shape;3619;p50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0" name="Google Shape;3620;p50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21" name="Google Shape;3621;p50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3622" name="Google Shape;3622;p50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3" name="Google Shape;3623;p50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24" name="Google Shape;3624;p50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3625" name="Google Shape;3625;p50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6" name="Google Shape;3626;p50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27" name="Google Shape;3627;p50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3628" name="Google Shape;3628;p50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9" name="Google Shape;3629;p50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30" name="Google Shape;3630;p50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3631" name="Google Shape;3631;p50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2" name="Google Shape;3632;p50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33" name="Google Shape;3633;p50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3634" name="Google Shape;3634;p50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5" name="Google Shape;3635;p50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36" name="Google Shape;3636;p50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3637" name="Google Shape;3637;p50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8" name="Google Shape;3638;p50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39" name="Google Shape;3639;p50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50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641" name="Google Shape;3641;p50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3642" name="Google Shape;3642;p50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50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44" name="Google Shape;3644;p50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3645" name="Google Shape;3645;p50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50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47" name="Google Shape;3647;p50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3648" name="Google Shape;3648;p50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9" name="Google Shape;3649;p50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50" name="Google Shape;3650;p50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3651" name="Google Shape;3651;p50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2" name="Google Shape;3652;p50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53" name="Google Shape;3653;p50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3654" name="Google Shape;3654;p50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5" name="Google Shape;3655;p50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56" name="Google Shape;3656;p50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3657" name="Google Shape;3657;p50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50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59" name="Google Shape;3659;p50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3660" name="Google Shape;3660;p50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0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62" name="Google Shape;3662;p50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3663" name="Google Shape;3663;p50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4" name="Google Shape;3664;p50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65" name="Google Shape;3665;p50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3666" name="Google Shape;3666;p50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7" name="Google Shape;3667;p50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68" name="Google Shape;3668;p50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3669" name="Google Shape;3669;p50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0" name="Google Shape;3670;p50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71" name="Google Shape;3671;p50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3672" name="Google Shape;3672;p50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3" name="Google Shape;3673;p50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74" name="Google Shape;3674;p50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3675" name="Google Shape;3675;p50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6" name="Google Shape;3676;p50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77" name="Google Shape;3677;p50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3678" name="Google Shape;3678;p50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9" name="Google Shape;3679;p50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80" name="Google Shape;3680;p50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3681" name="Google Shape;3681;p50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2" name="Google Shape;3682;p50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83" name="Google Shape;3683;p50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3684" name="Google Shape;3684;p50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5" name="Google Shape;3685;p50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86" name="Google Shape;3686;p50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3687" name="Google Shape;3687;p50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8" name="Google Shape;3688;p50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89" name="Google Shape;3689;p50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3690" name="Google Shape;3690;p50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1" name="Google Shape;3691;p50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92" name="Google Shape;3692;p50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3693" name="Google Shape;3693;p50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4" name="Google Shape;3694;p50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95" name="Google Shape;3695;p50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3696" name="Google Shape;3696;p50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7" name="Google Shape;3697;p50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98" name="Google Shape;3698;p50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3699" name="Google Shape;3699;p50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0" name="Google Shape;3700;p50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01" name="Google Shape;3701;p50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3702" name="Google Shape;3702;p50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3" name="Google Shape;3703;p50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04" name="Google Shape;3704;p50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3705" name="Google Shape;3705;p50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6" name="Google Shape;3706;p50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07" name="Google Shape;3707;p50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3708" name="Google Shape;3708;p50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9" name="Google Shape;3709;p50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10" name="Google Shape;3710;p50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3711" name="Google Shape;3711;p50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2" name="Google Shape;3712;p50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13" name="Google Shape;3713;p50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3714" name="Google Shape;3714;p50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5" name="Google Shape;3715;p50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16" name="Google Shape;3716;p50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3717" name="Google Shape;3717;p50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8" name="Google Shape;3718;p50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19" name="Google Shape;3719;p50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3720" name="Google Shape;3720;p50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1" name="Google Shape;3721;p50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22" name="Google Shape;3722;p50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3723" name="Google Shape;3723;p50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4" name="Google Shape;3724;p50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25" name="Google Shape;3725;p50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3726" name="Google Shape;3726;p50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7" name="Google Shape;3727;p50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28" name="Google Shape;3728;p50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3729" name="Google Shape;3729;p50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0" name="Google Shape;3730;p50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31" name="Google Shape;3731;p50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3732" name="Google Shape;3732;p50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3" name="Google Shape;3733;p50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34" name="Google Shape;3734;p50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3735" name="Google Shape;3735;p50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6" name="Google Shape;3736;p50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37" name="Google Shape;3737;p50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3738" name="Google Shape;3738;p50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9" name="Google Shape;3739;p50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40" name="Google Shape;3740;p50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3741" name="Google Shape;3741;p50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2" name="Google Shape;3742;p50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6" name="Shape 3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47" name="Google Shape;3747;p51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3748" name="Google Shape;3748;p51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3749" name="Google Shape;3749;p51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50" name="Google Shape;3750;p51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3751" name="Google Shape;3751;p51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752" name="Google Shape;3752;p5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753" name="Google Shape;3753;p51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3754" name="Google Shape;3754;p51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55" name="Google Shape;3755;p51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3756" name="Google Shape;3756;p51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757" name="Google Shape;3757;p5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758" name="Google Shape;3758;p51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3759" name="Google Shape;3759;p51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60" name="Google Shape;3760;p51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3761" name="Google Shape;3761;p51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762" name="Google Shape;3762;p51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763" name="Google Shape;3763;p51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3764" name="Google Shape;3764;p51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65" name="Google Shape;3765;p51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3766" name="Google Shape;3766;p51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3767" name="Google Shape;3767;p51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768" name="Google Shape;3768;p51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3769" name="Google Shape;3769;p51"/>
            <p:cNvSpPr/>
            <p:nvPr/>
          </p:nvSpPr>
          <p:spPr>
            <a:xfrm>
              <a:off x="2673740" y="4350566"/>
              <a:ext cx="270028" cy="11697"/>
            </a:xfrm>
            <a:custGeom>
              <a:rect b="b" l="l" r="r" t="t"/>
              <a:pathLst>
                <a:path extrusionOk="0" h="2706" w="10652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70" name="Google Shape;3770;p51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3771" name="Google Shape;3771;p51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51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51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51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51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51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77" name="Google Shape;3777;p51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78" name="Google Shape;3778;p51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3779" name="Google Shape;3779;p51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3780" name="Google Shape;3780;p51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3781" name="Google Shape;3781;p51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82" name="Google Shape;3782;p51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3783" name="Google Shape;3783;p51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sp>
            <p:nvSpPr>
              <p:cNvPr id="3784" name="Google Shape;3784;p51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85" name="Google Shape;3785;p51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86" name="Google Shape;3786;p51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3787" name="Google Shape;3787;p51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3788" name="Google Shape;3788;p51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789" name="Google Shape;3789;p51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</p:grpSp>
      <p:grpSp>
        <p:nvGrpSpPr>
          <p:cNvPr id="3790" name="Google Shape;3790;p51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3791" name="Google Shape;3791;p51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cap="flat" cmpd="sng" w="28575">
              <a:solidFill>
                <a:srgbClr val="A5B7C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3792" name="Google Shape;3792;p51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3793" name="Google Shape;3793;p51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3794" name="Google Shape;3794;p51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795" name="Google Shape;3795;p51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796" name="Google Shape;3796;p51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97" name="Google Shape;3797;p51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3798" name="Google Shape;3798;p51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3799" name="Google Shape;3799;p51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800" name="Google Shape;3800;p51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801" name="Google Shape;3801;p51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2" name="Google Shape;3802;p51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3803" name="Google Shape;3803;p51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3804" name="Google Shape;3804;p51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805" name="Google Shape;3805;p51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806" name="Google Shape;3806;p51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7" name="Google Shape;3807;p51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3808" name="Google Shape;3808;p51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3809" name="Google Shape;3809;p51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810" name="Google Shape;3810;p51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811" name="Google Shape;3811;p51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12" name="Google Shape;3812;p51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3813" name="Google Shape;3813;p51"/>
            <p:cNvCxnSpPr>
              <a:stCxn id="3814" idx="6"/>
              <a:endCxn id="3815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816" name="Google Shape;3816;p51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3817" name="Google Shape;3817;p51"/>
              <p:cNvCxnSpPr>
                <a:stCxn id="3818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814" name="Google Shape;3814;p51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51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19" name="Google Shape;3819;p51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3820" name="Google Shape;3820;p51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821" name="Google Shape;3821;p51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51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23" name="Google Shape;3823;p51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3824" name="Google Shape;3824;p51"/>
              <p:cNvCxnSpPr>
                <a:stCxn id="3825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826" name="Google Shape;3826;p51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51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27" name="Google Shape;3827;p51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3828" name="Google Shape;3828;p51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815" name="Google Shape;3815;p51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51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30" name="Google Shape;3830;p51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3831" name="Google Shape;3831;p51"/>
            <p:cNvCxnSpPr>
              <a:stCxn id="3832" idx="4"/>
              <a:endCxn id="3833" idx="0"/>
            </p:cNvCxnSpPr>
            <p:nvPr/>
          </p:nvCxnSpPr>
          <p:spPr>
            <a:xfrm>
              <a:off x="929975" y="3577875"/>
              <a:ext cx="5916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34" name="Google Shape;3834;p51"/>
            <p:cNvCxnSpPr>
              <a:stCxn id="3833" idx="0"/>
              <a:endCxn id="3835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36" name="Google Shape;3836;p51"/>
            <p:cNvCxnSpPr>
              <a:stCxn id="3835" idx="4"/>
              <a:endCxn id="3837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38" name="Google Shape;3838;p51"/>
            <p:cNvCxnSpPr>
              <a:stCxn id="3837" idx="0"/>
              <a:endCxn id="3839" idx="4"/>
            </p:cNvCxnSpPr>
            <p:nvPr/>
          </p:nvCxnSpPr>
          <p:spPr>
            <a:xfrm flipH="1" rot="10800000">
              <a:off x="2894933" y="3577918"/>
              <a:ext cx="5916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39" name="Google Shape;3839;p51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5" name="Google Shape;3835;p51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2" name="Google Shape;3832;p51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7" name="Google Shape;3837;p51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3" name="Google Shape;3833;p51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40" name="Google Shape;3840;p51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3841" name="Google Shape;3841;p51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1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1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1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1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6" name="Google Shape;3846;p51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3847" name="Google Shape;3847;p51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3848" name="Google Shape;3848;p51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51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51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51" name="Google Shape;3851;p51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3852" name="Google Shape;3852;p51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51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51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55" name="Google Shape;3855;p51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3856" name="Google Shape;3856;p51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51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51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59" name="Google Shape;3859;p51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3860" name="Google Shape;3860;p51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51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51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63" name="Google Shape;3863;p51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3864" name="Google Shape;3864;p51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3865" name="Google Shape;3865;p51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51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rect b="b" l="l" r="r" t="t"/>
                <a:pathLst>
                  <a:path extrusionOk="0" h="3951" w="7902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51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51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51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70" name="Google Shape;3870;p51"/>
            <p:cNvSpPr/>
            <p:nvPr/>
          </p:nvSpPr>
          <p:spPr>
            <a:xfrm>
              <a:off x="6899264" y="2673830"/>
              <a:ext cx="225242" cy="361476"/>
            </a:xfrm>
            <a:custGeom>
              <a:rect b="b" l="l" r="r" t="t"/>
              <a:pathLst>
                <a:path extrusionOk="0" h="8802" w="5485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1"/>
            <p:cNvSpPr/>
            <p:nvPr/>
          </p:nvSpPr>
          <p:spPr>
            <a:xfrm>
              <a:off x="7198259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1"/>
            <p:cNvSpPr/>
            <p:nvPr/>
          </p:nvSpPr>
          <p:spPr>
            <a:xfrm>
              <a:off x="7493639" y="2673830"/>
              <a:ext cx="225200" cy="361476"/>
            </a:xfrm>
            <a:custGeom>
              <a:rect b="b" l="l" r="r" t="t"/>
              <a:pathLst>
                <a:path extrusionOk="0" h="8802" w="5484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1"/>
            <p:cNvSpPr/>
            <p:nvPr/>
          </p:nvSpPr>
          <p:spPr>
            <a:xfrm>
              <a:off x="7792387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1"/>
            <p:cNvSpPr/>
            <p:nvPr/>
          </p:nvSpPr>
          <p:spPr>
            <a:xfrm>
              <a:off x="8090150" y="2673789"/>
              <a:ext cx="225857" cy="361517"/>
            </a:xfrm>
            <a:custGeom>
              <a:rect b="b" l="l" r="r" t="t"/>
              <a:pathLst>
                <a:path extrusionOk="0" h="8803" w="550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75" name="Google Shape;3875;p51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3876" name="Google Shape;3876;p51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1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1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1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1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1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1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1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1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1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6" name="Google Shape;3886;p51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3887" name="Google Shape;3887;p51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1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1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1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1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rect b="b" l="l" r="r" t="t"/>
              <a:pathLst>
                <a:path extrusionOk="0" fill="none" h="22050" w="44066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435D74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1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cap="rnd" cmpd="sng" w="20850">
              <a:solidFill>
                <a:srgbClr val="5F7D95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1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rect b="b" l="l" r="r" t="t"/>
              <a:pathLst>
                <a:path extrusionOk="0" fill="none" h="22050" w="44065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869FB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1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cap="rnd" cmpd="sng" w="20850">
              <a:solidFill>
                <a:srgbClr val="BAC8D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1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rect b="b" l="l" r="r" t="t"/>
              <a:pathLst>
                <a:path extrusionOk="0" h="3671" w="3671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1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1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1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1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rect b="b" l="l" r="r" t="t"/>
              <a:pathLst>
                <a:path extrusionOk="0" h="33792" w="33825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1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1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1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rect b="b" l="l" r="r" t="t"/>
              <a:pathLst>
                <a:path extrusionOk="0" h="33792" w="33791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3" name="Google Shape;3903;p51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3904" name="Google Shape;3904;p51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1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1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1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1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1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cap="flat" cmpd="sng" w="19050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0" name="Google Shape;3910;p51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3911" name="Google Shape;3911;p51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1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1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14" name="Google Shape;3914;p51"/>
            <p:cNvCxnSpPr>
              <a:stCxn id="3911" idx="6"/>
              <a:endCxn id="3912" idx="2"/>
            </p:cNvCxnSpPr>
            <p:nvPr/>
          </p:nvCxnSpPr>
          <p:spPr>
            <a:xfrm>
              <a:off x="2414212" y="2496713"/>
              <a:ext cx="768000" cy="9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5" name="Google Shape;3915;p51"/>
            <p:cNvCxnSpPr>
              <a:stCxn id="3912" idx="4"/>
              <a:endCxn id="3916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7" name="Google Shape;3917;p51"/>
            <p:cNvCxnSpPr>
              <a:stCxn id="3916" idx="6"/>
              <a:endCxn id="3913" idx="2"/>
            </p:cNvCxnSpPr>
            <p:nvPr/>
          </p:nvCxnSpPr>
          <p:spPr>
            <a:xfrm>
              <a:off x="2414212" y="3328316"/>
              <a:ext cx="768000" cy="9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8" name="Google Shape;3918;p51"/>
            <p:cNvCxnSpPr>
              <a:stCxn id="3913" idx="4"/>
              <a:endCxn id="3919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16" name="Google Shape;3916;p51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1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1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21" name="Google Shape;3921;p51"/>
            <p:cNvCxnSpPr>
              <a:endCxn id="3920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922" name="Google Shape;3922;p51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3923" name="Google Shape;3923;p51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1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1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1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1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28" name="Google Shape;3928;p51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3929" name="Google Shape;3929;p51"/>
            <p:cNvCxnSpPr/>
            <p:nvPr/>
          </p:nvCxnSpPr>
          <p:spPr>
            <a:xfrm flipH="1" rot="10800000">
              <a:off x="3486925" y="1918250"/>
              <a:ext cx="742200" cy="690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0" name="Google Shape;3930;p51"/>
            <p:cNvCxnSpPr/>
            <p:nvPr/>
          </p:nvCxnSpPr>
          <p:spPr>
            <a:xfrm flipH="1" rot="-5400000">
              <a:off x="3486925" y="577350"/>
              <a:ext cx="650100" cy="650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1" name="Google Shape;3931;p51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2" name="Google Shape;3932;p51"/>
            <p:cNvCxnSpPr/>
            <p:nvPr/>
          </p:nvCxnSpPr>
          <p:spPr>
            <a:xfrm flipH="1" rot="10800000">
              <a:off x="756500" y="577975"/>
              <a:ext cx="1705500" cy="1049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3" name="Google Shape;3933;p51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34" name="Google Shape;3934;p51"/>
            <p:cNvSpPr/>
            <p:nvPr/>
          </p:nvSpPr>
          <p:spPr>
            <a:xfrm>
              <a:off x="548861" y="1338125"/>
              <a:ext cx="502050" cy="502875"/>
            </a:xfrm>
            <a:custGeom>
              <a:rect b="b" l="l" r="r" t="t"/>
              <a:pathLst>
                <a:path extrusionOk="0" h="20115" w="20082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35" name="Google Shape;3935;p51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36" name="Google Shape;3936;p51"/>
            <p:cNvSpPr/>
            <p:nvPr/>
          </p:nvSpPr>
          <p:spPr>
            <a:xfrm>
              <a:off x="4095707" y="1083398"/>
              <a:ext cx="289400" cy="268650"/>
            </a:xfrm>
            <a:custGeom>
              <a:rect b="b" l="l" r="r" t="t"/>
              <a:pathLst>
                <a:path extrusionOk="0" h="10746" w="11576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1"/>
            <p:cNvSpPr/>
            <p:nvPr/>
          </p:nvSpPr>
          <p:spPr>
            <a:xfrm>
              <a:off x="2421967" y="389676"/>
              <a:ext cx="383625" cy="371825"/>
            </a:xfrm>
            <a:custGeom>
              <a:rect b="b" l="l" r="r" t="t"/>
              <a:pathLst>
                <a:path extrusionOk="0" h="14873" w="15345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1"/>
            <p:cNvSpPr/>
            <p:nvPr/>
          </p:nvSpPr>
          <p:spPr>
            <a:xfrm>
              <a:off x="4095707" y="426309"/>
              <a:ext cx="289400" cy="268850"/>
            </a:xfrm>
            <a:custGeom>
              <a:rect b="b" l="l" r="r" t="t"/>
              <a:pathLst>
                <a:path extrusionOk="0" h="10754" w="11576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1"/>
            <p:cNvSpPr/>
            <p:nvPr/>
          </p:nvSpPr>
          <p:spPr>
            <a:xfrm>
              <a:off x="4102832" y="2474633"/>
              <a:ext cx="289400" cy="269425"/>
            </a:xfrm>
            <a:custGeom>
              <a:rect b="b" l="l" r="r" t="t"/>
              <a:pathLst>
                <a:path extrusionOk="0" h="10777" w="11576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1"/>
            <p:cNvSpPr/>
            <p:nvPr/>
          </p:nvSpPr>
          <p:spPr>
            <a:xfrm>
              <a:off x="4095707" y="1772738"/>
              <a:ext cx="289400" cy="268825"/>
            </a:xfrm>
            <a:custGeom>
              <a:rect b="b" l="l" r="r" t="t"/>
              <a:pathLst>
                <a:path extrusionOk="0" h="10753" w="11576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1"/>
            <p:cNvSpPr/>
            <p:nvPr/>
          </p:nvSpPr>
          <p:spPr>
            <a:xfrm>
              <a:off x="2422792" y="2408015"/>
              <a:ext cx="383650" cy="371825"/>
            </a:xfrm>
            <a:custGeom>
              <a:rect b="b" l="l" r="r" t="t"/>
              <a:pathLst>
                <a:path extrusionOk="0" h="14873" w="15346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2" name="Google Shape;3942;p51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3943" name="Google Shape;3943;p51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944" name="Google Shape;3944;p51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945" name="Google Shape;3945;p51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946" name="Google Shape;3946;p51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947" name="Google Shape;3947;p51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948" name="Google Shape;3948;p51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949" name="Google Shape;3949;p51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3950" name="Google Shape;3950;p51"/>
            <p:cNvCxnSpPr>
              <a:stCxn id="3943" idx="2"/>
              <a:endCxn id="3944" idx="0"/>
            </p:cNvCxnSpPr>
            <p:nvPr/>
          </p:nvCxnSpPr>
          <p:spPr>
            <a:xfrm flipH="1" rot="-5400000">
              <a:off x="5228393" y="2315399"/>
              <a:ext cx="4575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51" name="Google Shape;3951;p51"/>
            <p:cNvCxnSpPr>
              <a:stCxn id="3945" idx="0"/>
              <a:endCxn id="3943" idx="2"/>
            </p:cNvCxnSpPr>
            <p:nvPr/>
          </p:nvCxnSpPr>
          <p:spPr>
            <a:xfrm rot="-5400000">
              <a:off x="3458097" y="2315100"/>
              <a:ext cx="4575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52" name="Google Shape;3952;p51"/>
            <p:cNvCxnSpPr>
              <a:stCxn id="3945" idx="2"/>
              <a:endCxn id="3947" idx="0"/>
            </p:cNvCxnSpPr>
            <p:nvPr/>
          </p:nvCxnSpPr>
          <p:spPr>
            <a:xfrm flipH="1" rot="-5400000">
              <a:off x="2995797" y="3677400"/>
              <a:ext cx="457500" cy="8457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53" name="Google Shape;3953;p51"/>
            <p:cNvCxnSpPr>
              <a:stCxn id="3946" idx="0"/>
              <a:endCxn id="3945" idx="2"/>
            </p:cNvCxnSpPr>
            <p:nvPr/>
          </p:nvCxnSpPr>
          <p:spPr>
            <a:xfrm rot="-5400000">
              <a:off x="2150550" y="3677101"/>
              <a:ext cx="457500" cy="8457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54" name="Google Shape;3954;p51"/>
            <p:cNvCxnSpPr>
              <a:stCxn id="3944" idx="2"/>
              <a:endCxn id="3949" idx="0"/>
            </p:cNvCxnSpPr>
            <p:nvPr/>
          </p:nvCxnSpPr>
          <p:spPr>
            <a:xfrm flipH="1" rot="-5400000">
              <a:off x="6536390" y="3677400"/>
              <a:ext cx="457500" cy="8457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55" name="Google Shape;3955;p51"/>
            <p:cNvCxnSpPr>
              <a:stCxn id="3948" idx="0"/>
              <a:endCxn id="3944" idx="2"/>
            </p:cNvCxnSpPr>
            <p:nvPr/>
          </p:nvCxnSpPr>
          <p:spPr>
            <a:xfrm rot="-5400000">
              <a:off x="5691150" y="3677101"/>
              <a:ext cx="457500" cy="8457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956" name="Google Shape;3956;p51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3957" name="Google Shape;3957;p51"/>
            <p:cNvSpPr/>
            <p:nvPr/>
          </p:nvSpPr>
          <p:spPr>
            <a:xfrm>
              <a:off x="715182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1"/>
            <p:cNvSpPr/>
            <p:nvPr/>
          </p:nvSpPr>
          <p:spPr>
            <a:xfrm>
              <a:off x="766416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1"/>
            <p:cNvSpPr/>
            <p:nvPr/>
          </p:nvSpPr>
          <p:spPr>
            <a:xfrm>
              <a:off x="6895650" y="3127761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1"/>
            <p:cNvSpPr/>
            <p:nvPr/>
          </p:nvSpPr>
          <p:spPr>
            <a:xfrm>
              <a:off x="7399482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1"/>
            <p:cNvSpPr/>
            <p:nvPr/>
          </p:nvSpPr>
          <p:spPr>
            <a:xfrm>
              <a:off x="7911823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62" name="Google Shape;3962;p51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3963" name="Google Shape;3963;p51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51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51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51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51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968" name="Google Shape;3968;p51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3969" name="Google Shape;3969;p51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3970" name="Google Shape;3970;p51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3971" name="Google Shape;3971;p51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72" name="Google Shape;3972;p51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3973" name="Google Shape;3973;p51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3974" name="Google Shape;3974;p51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rect b="b" l="l" r="r" t="t"/>
                <a:pathLst>
                  <a:path extrusionOk="0" h="60023" w="69271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75" name="Google Shape;3975;p51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3976" name="Google Shape;3976;p51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3977" name="Google Shape;3977;p51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rect b="b" l="l" r="r" t="t"/>
                <a:pathLst>
                  <a:path extrusionOk="0" h="60023" w="6933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78" name="Google Shape;3978;p51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3979" name="Google Shape;3979;p51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3980" name="Google Shape;3980;p51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981" name="Google Shape;3981;p51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3982" name="Google Shape;3982;p51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3983" name="Google Shape;3983;p51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3984" name="Google Shape;3984;p51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rect b="b" l="l" r="r" t="t"/>
                  <a:pathLst>
                    <a:path extrusionOk="0" h="9651" w="9649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5" name="Google Shape;3985;p51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rect b="b" l="l" r="r" t="t"/>
                  <a:pathLst>
                    <a:path extrusionOk="0" h="4477" w="8764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986" name="Google Shape;3986;p51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rect b="b" l="l" r="r" t="t"/>
                <a:pathLst>
                  <a:path extrusionOk="0" h="4578" w="4577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87" name="Google Shape;3987;p51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3988" name="Google Shape;3988;p51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3989" name="Google Shape;3989;p51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rect b="b" l="l" r="r" t="t"/>
                  <a:pathLst>
                    <a:path extrusionOk="0" h="9649" w="9646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0" name="Google Shape;3990;p51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rect b="b" l="l" r="r" t="t"/>
                  <a:pathLst>
                    <a:path extrusionOk="0" h="4478" w="8759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991" name="Google Shape;3991;p51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92" name="Google Shape;3992;p51"/>
            <p:cNvSpPr/>
            <p:nvPr/>
          </p:nvSpPr>
          <p:spPr>
            <a:xfrm>
              <a:off x="6103938" y="3114683"/>
              <a:ext cx="40933" cy="7549"/>
            </a:xfrm>
            <a:custGeom>
              <a:rect b="b" l="l" r="r" t="t"/>
              <a:pathLst>
                <a:path extrusionOk="0" h="180" w="976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93" name="Google Shape;3993;p51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3994" name="Google Shape;3994;p51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3995" name="Google Shape;3995;p51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3996" name="Google Shape;3996;p51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rect b="b" l="l" r="r" t="t"/>
                    <a:pathLst>
                      <a:path extrusionOk="0" h="7194" w="14253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7" name="Google Shape;3997;p51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rect b="b" l="l" r="r" t="t"/>
                    <a:pathLst>
                      <a:path extrusionOk="0" h="9649" w="482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998" name="Google Shape;3998;p51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rect b="b" l="l" r="r" t="t"/>
                  <a:pathLst>
                    <a:path extrusionOk="0" h="4479" w="8767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999" name="Google Shape;3999;p51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00" name="Google Shape;4000;p51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4001" name="Google Shape;4001;p51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02" name="Google Shape;4002;p51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4003" name="Google Shape;4003;p51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rect b="b" l="l" r="r" t="t"/>
                  <a:pathLst>
                    <a:path extrusionOk="0" h="9651" w="19088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4" name="Google Shape;4004;p51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rect b="b" l="l" r="r" t="t"/>
                  <a:pathLst>
                    <a:path extrusionOk="0" h="4478" w="8659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005" name="Google Shape;4005;p51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4006" name="Google Shape;4006;p51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4007" name="Google Shape;4007;p51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08" name="Google Shape;4008;p51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4009" name="Google Shape;4009;p51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0" name="Google Shape;4010;p51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1" name="Google Shape;4011;p51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rect b="b" l="l" r="r" t="t"/>
                  <a:pathLst>
                    <a:path extrusionOk="0" h="6105" w="6105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2" name="Google Shape;4012;p51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rect b="b" l="l" r="r" t="t"/>
                  <a:pathLst>
                    <a:path extrusionOk="0" h="5757" w="4304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3" name="Google Shape;4013;p51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rect b="b" l="l" r="r" t="t"/>
                  <a:pathLst>
                    <a:path extrusionOk="0" h="5778" w="4304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014" name="Google Shape;4014;p51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4015" name="Google Shape;4015;p51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4016" name="Google Shape;4016;p51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rect b="b" l="l" r="r" t="t"/>
                  <a:pathLst>
                    <a:path extrusionOk="0" h="14873" w="15345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017" name="Google Shape;4017;p51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4018" name="Google Shape;4018;p51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9" name="Google Shape;4019;p51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0" name="Google Shape;4020;p51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1" name="Google Shape;4021;p51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2" name="Google Shape;4022;p51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3" name="Google Shape;4023;p51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4" name="Google Shape;4024;p51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025" name="Google Shape;4025;p51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4026" name="Google Shape;4026;p51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rect b="b" l="l" r="r" t="t"/>
                      <a:pathLst>
                        <a:path extrusionOk="0" h="10746" w="11576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7" name="Google Shape;4027;p51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rect b="b" l="l" r="r" t="t"/>
                      <a:pathLst>
                        <a:path extrusionOk="0" h="10754" w="11576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4028" name="Google Shape;4028;p51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4029" name="Google Shape;4029;p51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rect b="b" l="l" r="r" t="t"/>
                  <a:pathLst>
                    <a:path extrusionOk="0" h="14873" w="15346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030" name="Google Shape;4030;p51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4031" name="Google Shape;4031;p51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2" name="Google Shape;4032;p51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3" name="Google Shape;4033;p51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4" name="Google Shape;4034;p51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5" name="Google Shape;4035;p51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6" name="Google Shape;4036;p51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7" name="Google Shape;4037;p51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038" name="Google Shape;4038;p51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4039" name="Google Shape;4039;p51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rect b="b" l="l" r="r" t="t"/>
                      <a:pathLst>
                        <a:path extrusionOk="0" h="10777" w="11576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0" name="Google Shape;4040;p51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rect b="b" l="l" r="r" t="t"/>
                      <a:pathLst>
                        <a:path extrusionOk="0" h="10753" w="11576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4041" name="Google Shape;4041;p51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4042" name="Google Shape;4042;p51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4043" name="Google Shape;4043;p51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51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51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rect b="b" l="l" r="r" t="t"/>
                <a:pathLst>
                  <a:path extrusionOk="0" fill="none" h="2198" w="2333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51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51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rect b="b" l="l" r="r" t="t"/>
                <a:pathLst>
                  <a:path extrusionOk="0" fill="none" h="1328" w="4559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51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51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rect b="b" l="l" r="r" t="t"/>
                <a:pathLst>
                  <a:path extrusionOk="0" fill="none" h="2767" w="1065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51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51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51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51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51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51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rect b="b" l="l" r="r" t="t"/>
                <a:pathLst>
                  <a:path extrusionOk="0" fill="none" h="2198" w="233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51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51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rect b="b" l="l" r="r" t="t"/>
                <a:pathLst>
                  <a:path extrusionOk="0" fill="none" h="1328" w="456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51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51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rect b="b" l="l" r="r" t="t"/>
                <a:pathLst>
                  <a:path extrusionOk="0" fill="none" h="2767" w="1066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51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51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51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3" name="Google Shape;4063;p51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4064" name="Google Shape;4064;p51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4065" name="Google Shape;4065;p51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4066" name="Google Shape;4066;p51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rect b="b" l="l" r="r" t="t"/>
                    <a:pathLst>
                      <a:path extrusionOk="0" fill="none" h="1" w="36535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7" name="Google Shape;4067;p51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rect b="b" l="l" r="r" t="t"/>
                    <a:pathLst>
                      <a:path extrusionOk="0" h="5351" w="5564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068" name="Google Shape;4068;p51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4069" name="Google Shape;4069;p51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070" name="Google Shape;4070;p51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4071" name="Google Shape;4071;p51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rect b="b" l="l" r="r" t="t"/>
                      <a:pathLst>
                        <a:path extrusionOk="0" fill="none" h="37079" w="28816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72" name="Google Shape;4072;p51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4073" name="Google Shape;4073;p51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4074" name="Google Shape;4074;p51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4075" name="Google Shape;4075;p51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6" name="Google Shape;4076;p51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077" name="Google Shape;4077;p51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4078" name="Google Shape;4078;p51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rect b="b" l="l" r="r" t="t"/>
                    <a:pathLst>
                      <a:path extrusionOk="0" h="5349" w="556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9" name="Google Shape;4079;p51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080" name="Google Shape;4080;p51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4081" name="Google Shape;4081;p51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4082" name="Google Shape;4082;p51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rect b="b" l="l" r="r" t="t"/>
                      <a:pathLst>
                        <a:path extrusionOk="0" fill="none" h="1" w="17599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83" name="Google Shape;4083;p51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84" name="Google Shape;4084;p51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rect b="b" l="l" r="r" t="t"/>
                      <a:pathLst>
                        <a:path extrusionOk="0" fill="none" h="45330" w="18623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4085" name="Google Shape;4085;p51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rect b="b" l="l" r="r" t="t"/>
                    <a:pathLst>
                      <a:path extrusionOk="0" h="21447" w="37115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6" name="Google Shape;4086;p51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4087" name="Google Shape;4087;p51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rect b="b" l="l" r="r" t="t"/>
                <a:pathLst>
                  <a:path extrusionOk="0" fill="none" h="63161" w="63165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88" name="Google Shape;4088;p51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4089" name="Google Shape;4089;p51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4090" name="Google Shape;4090;p51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1" name="Google Shape;4091;p51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rect b="b" l="l" r="r" t="t"/>
                    <a:pathLst>
                      <a:path extrusionOk="0" h="5349" w="5349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2" name="Google Shape;4092;p51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093" name="Google Shape;4093;p51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4094" name="Google Shape;4094;p51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rect b="b" l="l" r="r" t="t"/>
                    <a:pathLst>
                      <a:path extrusionOk="0" fill="none" h="38848" w="30556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5" name="Google Shape;4095;p51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4096" name="Google Shape;4096;p51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4097" name="Google Shape;4097;p51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4098" name="Google Shape;4098;p51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9" name="Google Shape;4099;p51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rect b="b" l="l" r="r" t="t"/>
                    <a:pathLst>
                      <a:path extrusionOk="0" fill="none" h="34405" w="30534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00" name="Google Shape;4100;p51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4101" name="Google Shape;4101;p51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2" name="Google Shape;4102;p51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3" name="Google Shape;4103;p51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4104" name="Google Shape;4104;p51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4105" name="Google Shape;4105;p51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4106" name="Google Shape;4106;p51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rect b="b" l="l" r="r" t="t"/>
                    <a:pathLst>
                      <a:path extrusionOk="0" fill="none" h="1" w="34959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7" name="Google Shape;4107;p51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rect b="b" l="l" r="r" t="t"/>
                    <a:pathLst>
                      <a:path extrusionOk="0" h="5349" w="5564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08" name="Google Shape;4108;p51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4109" name="Google Shape;4109;p51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110" name="Google Shape;4110;p51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4111" name="Google Shape;4111;p51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rect b="b" l="l" r="r" t="t"/>
                      <a:pathLst>
                        <a:path extrusionOk="0" fill="none" h="38848" w="2921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112" name="Google Shape;4112;p51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rect b="b" l="l" r="r" t="t"/>
                      <a:pathLst>
                        <a:path extrusionOk="0" h="5350" w="556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4113" name="Google Shape;4113;p51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4114" name="Google Shape;4114;p51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4115" name="Google Shape;4115;p51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rect b="b" l="l" r="r" t="t"/>
                    <a:pathLst>
                      <a:path extrusionOk="0" fill="none" h="1" w="33303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6" name="Google Shape;4116;p51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17" name="Google Shape;4117;p51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4118" name="Google Shape;4118;p51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4119" name="Google Shape;4119;p51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4120" name="Google Shape;4120;p51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rect b="b" l="l" r="r" t="t"/>
                        <a:pathLst>
                          <a:path extrusionOk="0" h="5349" w="5561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121" name="Google Shape;4121;p51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rect b="b" l="l" r="r" t="t"/>
                        <a:pathLst>
                          <a:path extrusionOk="0" fill="none" h="1" w="17599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rnd" cmpd="sng" w="9525">
                        <a:solidFill>
                          <a:srgbClr val="CFD9E0"/>
                        </a:solidFill>
                        <a:prstDash val="solid"/>
                        <a:round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sp>
                  <p:nvSpPr>
                    <p:cNvPr id="4122" name="Google Shape;4122;p51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rect b="b" l="l" r="r" t="t"/>
                      <a:pathLst>
                        <a:path extrusionOk="0" fill="none" h="45330" w="18044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4123" name="Google Shape;4123;p51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4" name="Google Shape;4124;p51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rect b="b" l="l" r="r" t="t"/>
                    <a:pathLst>
                      <a:path extrusionOk="0" h="21447" w="37118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25" name="Google Shape;4125;p51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4126" name="Google Shape;4126;p51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7" name="Google Shape;4127;p51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rect b="b" l="l" r="r" t="t"/>
                    <a:pathLst>
                      <a:path extrusionOk="0" fill="none" h="1" w="35018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4128" name="Google Shape;4128;p51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4129" name="Google Shape;4129;p51"/>
            <p:cNvSpPr/>
            <p:nvPr/>
          </p:nvSpPr>
          <p:spPr>
            <a:xfrm>
              <a:off x="2418065" y="2799334"/>
              <a:ext cx="619167" cy="193359"/>
            </a:xfrm>
            <a:custGeom>
              <a:rect b="b" l="l" r="r" t="t"/>
              <a:pathLst>
                <a:path extrusionOk="0" h="36397" w="116549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1"/>
            <p:cNvSpPr/>
            <p:nvPr/>
          </p:nvSpPr>
          <p:spPr>
            <a:xfrm>
              <a:off x="2373234" y="2761962"/>
              <a:ext cx="248482" cy="268106"/>
            </a:xfrm>
            <a:custGeom>
              <a:rect b="b" l="l" r="r" t="t"/>
              <a:pathLst>
                <a:path extrusionOk="0" h="50467" w="46773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1"/>
            <p:cNvSpPr/>
            <p:nvPr/>
          </p:nvSpPr>
          <p:spPr>
            <a:xfrm>
              <a:off x="2726356" y="3024889"/>
              <a:ext cx="2582" cy="99328"/>
            </a:xfrm>
            <a:custGeom>
              <a:rect b="b" l="l" r="r" t="t"/>
              <a:pathLst>
                <a:path extrusionOk="0" h="18697" w="486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1"/>
            <p:cNvSpPr/>
            <p:nvPr/>
          </p:nvSpPr>
          <p:spPr>
            <a:xfrm>
              <a:off x="2785174" y="3024884"/>
              <a:ext cx="287220" cy="99333"/>
            </a:xfrm>
            <a:custGeom>
              <a:rect b="b" l="l" r="r" t="t"/>
              <a:pathLst>
                <a:path extrusionOk="0" h="18698" w="54065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1"/>
            <p:cNvSpPr/>
            <p:nvPr/>
          </p:nvSpPr>
          <p:spPr>
            <a:xfrm>
              <a:off x="2382903" y="3024884"/>
              <a:ext cx="287215" cy="99333"/>
            </a:xfrm>
            <a:custGeom>
              <a:rect b="b" l="l" r="r" t="t"/>
              <a:pathLst>
                <a:path extrusionOk="0" h="18698" w="54064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1"/>
            <p:cNvSpPr/>
            <p:nvPr/>
          </p:nvSpPr>
          <p:spPr>
            <a:xfrm>
              <a:off x="2596756" y="3151259"/>
              <a:ext cx="261784" cy="212436"/>
            </a:xfrm>
            <a:custGeom>
              <a:rect b="b" l="l" r="r" t="t"/>
              <a:pathLst>
                <a:path extrusionOk="0" h="39988" w="49277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1"/>
            <p:cNvSpPr/>
            <p:nvPr/>
          </p:nvSpPr>
          <p:spPr>
            <a:xfrm>
              <a:off x="2940204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1"/>
            <p:cNvSpPr/>
            <p:nvPr/>
          </p:nvSpPr>
          <p:spPr>
            <a:xfrm>
              <a:off x="2253298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1"/>
            <p:cNvSpPr/>
            <p:nvPr/>
          </p:nvSpPr>
          <p:spPr>
            <a:xfrm>
              <a:off x="2718685" y="3113966"/>
              <a:ext cx="17919" cy="17924"/>
            </a:xfrm>
            <a:custGeom>
              <a:rect b="b" l="l" r="r" t="t"/>
              <a:pathLst>
                <a:path extrusionOk="0" h="3374" w="3373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1"/>
            <p:cNvSpPr/>
            <p:nvPr/>
          </p:nvSpPr>
          <p:spPr>
            <a:xfrm>
              <a:off x="3062128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1"/>
            <p:cNvSpPr/>
            <p:nvPr/>
          </p:nvSpPr>
          <p:spPr>
            <a:xfrm>
              <a:off x="2375226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1"/>
            <p:cNvSpPr/>
            <p:nvPr/>
          </p:nvSpPr>
          <p:spPr>
            <a:xfrm>
              <a:off x="2718685" y="3017224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1"/>
            <p:cNvSpPr/>
            <p:nvPr/>
          </p:nvSpPr>
          <p:spPr>
            <a:xfrm>
              <a:off x="2777509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1"/>
            <p:cNvSpPr/>
            <p:nvPr/>
          </p:nvSpPr>
          <p:spPr>
            <a:xfrm>
              <a:off x="2659856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1"/>
            <p:cNvSpPr/>
            <p:nvPr/>
          </p:nvSpPr>
          <p:spPr>
            <a:xfrm>
              <a:off x="2726356" y="2667807"/>
              <a:ext cx="2582" cy="99322"/>
            </a:xfrm>
            <a:custGeom>
              <a:rect b="b" l="l" r="r" t="t"/>
              <a:pathLst>
                <a:path extrusionOk="0" h="18696" w="486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1"/>
            <p:cNvSpPr/>
            <p:nvPr/>
          </p:nvSpPr>
          <p:spPr>
            <a:xfrm>
              <a:off x="2785174" y="2667796"/>
              <a:ext cx="287210" cy="99333"/>
            </a:xfrm>
            <a:custGeom>
              <a:rect b="b" l="l" r="r" t="t"/>
              <a:pathLst>
                <a:path extrusionOk="0" h="18698" w="54063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1"/>
            <p:cNvSpPr/>
            <p:nvPr/>
          </p:nvSpPr>
          <p:spPr>
            <a:xfrm>
              <a:off x="2382892" y="2667796"/>
              <a:ext cx="287226" cy="99333"/>
            </a:xfrm>
            <a:custGeom>
              <a:rect b="b" l="l" r="r" t="t"/>
              <a:pathLst>
                <a:path extrusionOk="0" h="18698" w="54066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1"/>
            <p:cNvSpPr/>
            <p:nvPr/>
          </p:nvSpPr>
          <p:spPr>
            <a:xfrm>
              <a:off x="2596756" y="2428317"/>
              <a:ext cx="261784" cy="212447"/>
            </a:xfrm>
            <a:custGeom>
              <a:rect b="b" l="l" r="r" t="t"/>
              <a:pathLst>
                <a:path extrusionOk="0" h="39990" w="49277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1"/>
            <p:cNvSpPr/>
            <p:nvPr/>
          </p:nvSpPr>
          <p:spPr>
            <a:xfrm>
              <a:off x="2940204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1"/>
            <p:cNvSpPr/>
            <p:nvPr/>
          </p:nvSpPr>
          <p:spPr>
            <a:xfrm>
              <a:off x="2253298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1"/>
            <p:cNvSpPr/>
            <p:nvPr/>
          </p:nvSpPr>
          <p:spPr>
            <a:xfrm>
              <a:off x="2718685" y="2660136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1"/>
            <p:cNvSpPr/>
            <p:nvPr/>
          </p:nvSpPr>
          <p:spPr>
            <a:xfrm>
              <a:off x="3062128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1"/>
            <p:cNvSpPr/>
            <p:nvPr/>
          </p:nvSpPr>
          <p:spPr>
            <a:xfrm>
              <a:off x="2375226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1"/>
            <p:cNvSpPr/>
            <p:nvPr/>
          </p:nvSpPr>
          <p:spPr>
            <a:xfrm>
              <a:off x="2718685" y="2756878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1"/>
            <p:cNvSpPr/>
            <p:nvPr/>
          </p:nvSpPr>
          <p:spPr>
            <a:xfrm>
              <a:off x="2777509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1"/>
            <p:cNvSpPr/>
            <p:nvPr/>
          </p:nvSpPr>
          <p:spPr>
            <a:xfrm>
              <a:off x="2659856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1"/>
            <p:cNvSpPr/>
            <p:nvPr/>
          </p:nvSpPr>
          <p:spPr>
            <a:xfrm>
              <a:off x="2301024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1"/>
            <p:cNvSpPr/>
            <p:nvPr/>
          </p:nvSpPr>
          <p:spPr>
            <a:xfrm>
              <a:off x="2644918" y="2533889"/>
              <a:ext cx="163747" cy="1291"/>
            </a:xfrm>
            <a:custGeom>
              <a:rect b="b" l="l" r="r" t="t"/>
              <a:pathLst>
                <a:path extrusionOk="0" h="243" w="30823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1"/>
            <p:cNvSpPr/>
            <p:nvPr/>
          </p:nvSpPr>
          <p:spPr>
            <a:xfrm>
              <a:off x="2990071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1"/>
            <p:cNvSpPr/>
            <p:nvPr/>
          </p:nvSpPr>
          <p:spPr>
            <a:xfrm>
              <a:off x="2644918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1"/>
            <p:cNvSpPr/>
            <p:nvPr/>
          </p:nvSpPr>
          <p:spPr>
            <a:xfrm>
              <a:off x="2301427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1"/>
            <p:cNvSpPr/>
            <p:nvPr/>
          </p:nvSpPr>
          <p:spPr>
            <a:xfrm>
              <a:off x="2990102" y="3256847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1"/>
            <p:cNvSpPr/>
            <p:nvPr/>
          </p:nvSpPr>
          <p:spPr>
            <a:xfrm>
              <a:off x="2833559" y="2761962"/>
              <a:ext cx="248503" cy="268106"/>
            </a:xfrm>
            <a:custGeom>
              <a:rect b="b" l="l" r="r" t="t"/>
              <a:pathLst>
                <a:path extrusionOk="0" h="50467" w="46777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65" name="Shape 4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66" name="Google Shape;4166;p52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4167" name="Google Shape;4167;p52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ABBCC9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68" name="Google Shape;4168;p52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69" name="Google Shape;4169;p52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70" name="Google Shape;4170;p52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71" name="Google Shape;4171;p52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72" name="Google Shape;4172;p52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73" name="Google Shape;4173;p52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74" name="Google Shape;4174;p52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75" name="Google Shape;4175;p52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76" name="Google Shape;4176;p52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77" name="Google Shape;4177;p52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78" name="Google Shape;4178;p52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79" name="Google Shape;4179;p52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180" name="Google Shape;4180;p52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4181" name="Google Shape;4181;p52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4182" name="Google Shape;4182;p52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183" name="Google Shape;4183;p52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184" name="Google Shape;4184;p52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185" name="Google Shape;4185;p52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186" name="Google Shape;4186;p52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187" name="Google Shape;4187;p52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188" name="Google Shape;4188;p52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189" name="Google Shape;4189;p52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190" name="Google Shape;4190;p52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191" name="Google Shape;4191;p52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192" name="Google Shape;4192;p52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193" name="Google Shape;4193;p52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4194" name="Google Shape;4194;p52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{4D7B62FA-D5C8-48DF-80D0-94E0FE2A20B2}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4195" name="Google Shape;4195;p52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4196" name="Google Shape;4196;p52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97" name="Google Shape;4197;p52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98" name="Google Shape;4198;p52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99" name="Google Shape;4199;p52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200" name="Google Shape;4200;p52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201" name="Google Shape;4201;p52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202" name="Google Shape;4202;p52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203" name="Google Shape;4203;p52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2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2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2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2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2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2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210" name="Google Shape;4210;p52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211" name="Google Shape;4211;p52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212" name="Google Shape;4212;p52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3" name="Google Shape;4213;p52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4214" name="Google Shape;4214;p52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2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2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2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2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2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2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2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2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2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2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2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2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2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2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2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2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2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2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2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2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2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2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2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2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2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2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2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2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2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2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2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4246" name="Google Shape;4246;p52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{4D7B62FA-D5C8-48DF-80D0-94E0FE2A20B2}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</a:tr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247" name="Google Shape;4247;p52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{4D7B62FA-D5C8-48DF-80D0-94E0FE2A20B2}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4248" name="Google Shape;4248;p52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4249" name="Google Shape;4249;p52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2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1" name="Google Shape;4251;p52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4252" name="Google Shape;4252;p52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2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4" name="Google Shape;4254;p52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4255" name="Google Shape;4255;p52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4256" name="Google Shape;4256;p52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52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52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52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52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52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2" name="Google Shape;4262;p52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4263" name="Google Shape;4263;p52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52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52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52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52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52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9" name="Google Shape;4269;p52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4270" name="Google Shape;4270;p52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52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52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52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52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52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76" name="Google Shape;4276;p52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4277" name="Google Shape;4277;p52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52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52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52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52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52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83" name="Google Shape;4283;p52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4284" name="Google Shape;4284;p52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52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52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52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52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52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4290" name="Google Shape;4290;p52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{4D7B62FA-D5C8-48DF-80D0-94E0FE2A20B2}</a:tableStyleId>
              </a:tblPr>
              <a:tblGrid>
                <a:gridCol w="600900"/>
                <a:gridCol w="600900"/>
                <a:gridCol w="600900"/>
                <a:gridCol w="600900"/>
              </a:tblGrid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4291" name="Google Shape;4291;p52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4292" name="Google Shape;4292;p52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4293" name="Google Shape;4293;p52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4294" name="Google Shape;4294;p52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4295" name="Google Shape;4295;p52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4296" name="Google Shape;4296;p52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4297" name="Google Shape;4297;p52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4298" name="Google Shape;4298;p52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4299" name="Google Shape;4299;p52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4300" name="Google Shape;4300;p52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4301" name="Google Shape;4301;p52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4302" name="Google Shape;4302;p52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4303" name="Google Shape;4303;p52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4" name="Google Shape;4304;p52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05" name="Google Shape;4305;p52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4306" name="Google Shape;4306;p52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7" name="Google Shape;4307;p52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08" name="Google Shape;4308;p52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4309" name="Google Shape;4309;p52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0" name="Google Shape;4310;p52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11" name="Google Shape;4311;p52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4312" name="Google Shape;4312;p52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3" name="Google Shape;4313;p52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14" name="Google Shape;4314;p52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4315" name="Google Shape;4315;p52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6" name="Google Shape;4316;p52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17" name="Google Shape;4317;p52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4318" name="Google Shape;4318;p52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9" name="Google Shape;4319;p52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20" name="Google Shape;4320;p52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4321" name="Google Shape;4321;p52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2" name="Google Shape;4322;p52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23" name="Google Shape;4323;p52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4324" name="Google Shape;4324;p52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5" name="Google Shape;4325;p52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26" name="Google Shape;4326;p52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4327" name="Google Shape;4327;p52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8" name="Google Shape;4328;p52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29" name="Google Shape;4329;p52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4330" name="Google Shape;4330;p52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1" name="Google Shape;4331;p52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737025" y="23281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150" name="Google Shape;150;p26"/>
          <p:cNvSpPr txBox="1"/>
          <p:nvPr>
            <p:ph idx="1" type="subTitle"/>
          </p:nvPr>
        </p:nvSpPr>
        <p:spPr>
          <a:xfrm>
            <a:off x="643275" y="28655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51" name="Google Shape;151;p26"/>
          <p:cNvSpPr txBox="1"/>
          <p:nvPr>
            <p:ph idx="2" type="title"/>
          </p:nvPr>
        </p:nvSpPr>
        <p:spPr>
          <a:xfrm>
            <a:off x="737025" y="1564500"/>
            <a:ext cx="1544400" cy="6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2" name="Google Shape;152;p26"/>
          <p:cNvSpPr txBox="1"/>
          <p:nvPr>
            <p:ph idx="3" type="title"/>
          </p:nvPr>
        </p:nvSpPr>
        <p:spPr>
          <a:xfrm>
            <a:off x="2778875" y="23281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ANALYSIS</a:t>
            </a:r>
            <a:endParaRPr/>
          </a:p>
        </p:txBody>
      </p:sp>
      <p:sp>
        <p:nvSpPr>
          <p:cNvPr id="153" name="Google Shape;153;p26"/>
          <p:cNvSpPr txBox="1"/>
          <p:nvPr>
            <p:ph idx="4" type="subTitle"/>
          </p:nvPr>
        </p:nvSpPr>
        <p:spPr>
          <a:xfrm>
            <a:off x="2685125" y="28655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6"/>
          <p:cNvSpPr txBox="1"/>
          <p:nvPr>
            <p:ph idx="5" type="title"/>
          </p:nvPr>
        </p:nvSpPr>
        <p:spPr>
          <a:xfrm>
            <a:off x="2778875" y="1564500"/>
            <a:ext cx="1544400" cy="6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5" name="Google Shape;155;p26"/>
          <p:cNvSpPr txBox="1"/>
          <p:nvPr>
            <p:ph idx="6" type="title"/>
          </p:nvPr>
        </p:nvSpPr>
        <p:spPr>
          <a:xfrm>
            <a:off x="4820725" y="23281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</a:t>
            </a:r>
            <a:br>
              <a:rPr lang="en"/>
            </a:br>
            <a:r>
              <a:rPr lang="en"/>
              <a:t>PROCESS</a:t>
            </a:r>
            <a:endParaRPr/>
          </a:p>
        </p:txBody>
      </p:sp>
      <p:sp>
        <p:nvSpPr>
          <p:cNvPr id="156" name="Google Shape;156;p26"/>
          <p:cNvSpPr txBox="1"/>
          <p:nvPr>
            <p:ph idx="7" type="subTitle"/>
          </p:nvPr>
        </p:nvSpPr>
        <p:spPr>
          <a:xfrm>
            <a:off x="4726975" y="28655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6"/>
          <p:cNvSpPr txBox="1"/>
          <p:nvPr>
            <p:ph idx="8" type="title"/>
          </p:nvPr>
        </p:nvSpPr>
        <p:spPr>
          <a:xfrm>
            <a:off x="4820725" y="1564500"/>
            <a:ext cx="1544400" cy="6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8" name="Google Shape;158;p26"/>
          <p:cNvSpPr txBox="1"/>
          <p:nvPr>
            <p:ph idx="9" type="title"/>
          </p:nvPr>
        </p:nvSpPr>
        <p:spPr>
          <a:xfrm>
            <a:off x="6862575" y="232817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CONSULTANTS</a:t>
            </a:r>
            <a:endParaRPr/>
          </a:p>
        </p:txBody>
      </p:sp>
      <p:sp>
        <p:nvSpPr>
          <p:cNvPr id="159" name="Google Shape;159;p26"/>
          <p:cNvSpPr txBox="1"/>
          <p:nvPr>
            <p:ph idx="13" type="subTitle"/>
          </p:nvPr>
        </p:nvSpPr>
        <p:spPr>
          <a:xfrm>
            <a:off x="6768825" y="286550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6"/>
          <p:cNvSpPr txBox="1"/>
          <p:nvPr>
            <p:ph idx="14" type="title"/>
          </p:nvPr>
        </p:nvSpPr>
        <p:spPr>
          <a:xfrm>
            <a:off x="6862575" y="1564500"/>
            <a:ext cx="1544400" cy="6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35" name="Shape 4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6" name="Google Shape;4336;p53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4337" name="Google Shape;4337;p53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4338" name="Google Shape;4338;p53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rect b="b" l="l" r="r" t="t"/>
                <a:pathLst>
                  <a:path extrusionOk="0" h="42771" w="46769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53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40" name="Google Shape;4340;p53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4341" name="Google Shape;4341;p53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rect b="b" l="l" r="r" t="t"/>
                <a:pathLst>
                  <a:path extrusionOk="0" h="37640" w="45815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53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43" name="Google Shape;4343;p53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4344" name="Google Shape;4344;p53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rect b="b" l="l" r="r" t="t"/>
                <a:pathLst>
                  <a:path extrusionOk="0" h="33050" w="43519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53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rect b="b" l="l" r="r" t="t"/>
                <a:pathLst>
                  <a:path extrusionOk="0" h="5495" w="5494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46" name="Google Shape;4346;p53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4347" name="Google Shape;4347;p53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rect b="b" l="l" r="r" t="t"/>
                <a:pathLst>
                  <a:path extrusionOk="0" h="29378" w="40073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53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49" name="Google Shape;4349;p53"/>
            <p:cNvSpPr/>
            <p:nvPr/>
          </p:nvSpPr>
          <p:spPr>
            <a:xfrm>
              <a:off x="986565" y="1362064"/>
              <a:ext cx="363666" cy="363650"/>
            </a:xfrm>
            <a:custGeom>
              <a:rect b="b" l="l" r="r" t="t"/>
              <a:pathLst>
                <a:path extrusionOk="0" h="22517" w="22518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0" name="Google Shape;4350;p53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4351" name="Google Shape;4351;p53"/>
            <p:cNvSpPr/>
            <p:nvPr/>
          </p:nvSpPr>
          <p:spPr>
            <a:xfrm>
              <a:off x="6655300" y="3128850"/>
              <a:ext cx="637150" cy="631950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6673425" y="3771400"/>
              <a:ext cx="600850" cy="600800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6073050" y="3509700"/>
              <a:ext cx="641725" cy="636800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6124575" y="2917775"/>
              <a:ext cx="572575" cy="572525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6459975" y="2867300"/>
              <a:ext cx="101300" cy="50500"/>
            </a:xfrm>
            <a:custGeom>
              <a:rect b="b" l="l" r="r" t="t"/>
              <a:pathLst>
                <a:path extrusionOk="0" h="2020" w="4052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6389025" y="2860025"/>
              <a:ext cx="63100" cy="15700"/>
            </a:xfrm>
            <a:custGeom>
              <a:rect b="b" l="l" r="r" t="t"/>
              <a:pathLst>
                <a:path extrusionOk="0" h="628" w="2524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6279750" y="2879875"/>
              <a:ext cx="39600" cy="26000"/>
            </a:xfrm>
            <a:custGeom>
              <a:rect b="b" l="l" r="r" t="t"/>
              <a:pathLst>
                <a:path extrusionOk="0" h="1040" w="1584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6325825" y="2862750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7023725" y="3061400"/>
              <a:ext cx="101300" cy="50475"/>
            </a:xfrm>
            <a:custGeom>
              <a:rect b="b" l="l" r="r" t="t"/>
              <a:pathLst>
                <a:path extrusionOk="0" h="2019" w="4052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6952750" y="3054150"/>
              <a:ext cx="63100" cy="15650"/>
            </a:xfrm>
            <a:custGeom>
              <a:rect b="b" l="l" r="r" t="t"/>
              <a:pathLst>
                <a:path extrusionOk="0" h="626" w="2524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6843450" y="3073975"/>
              <a:ext cx="39625" cy="26025"/>
            </a:xfrm>
            <a:custGeom>
              <a:rect b="b" l="l" r="r" t="t"/>
              <a:pathLst>
                <a:path extrusionOk="0" h="1041" w="1585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6889575" y="3056825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6245350" y="4177200"/>
              <a:ext cx="101275" cy="50475"/>
            </a:xfrm>
            <a:custGeom>
              <a:rect b="b" l="l" r="r" t="t"/>
              <a:pathLst>
                <a:path extrusionOk="0" h="2019" w="4051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6354525" y="4219275"/>
              <a:ext cx="63075" cy="15675"/>
            </a:xfrm>
            <a:custGeom>
              <a:rect b="b" l="l" r="r" t="t"/>
              <a:pathLst>
                <a:path extrusionOk="0" h="627" w="2523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6487275" y="4189125"/>
              <a:ext cx="39625" cy="25975"/>
            </a:xfrm>
            <a:custGeom>
              <a:rect b="b" l="l" r="r" t="t"/>
              <a:pathLst>
                <a:path extrusionOk="0" h="1039" w="1585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6426350" y="4209850"/>
              <a:ext cx="54475" cy="22400"/>
            </a:xfrm>
            <a:custGeom>
              <a:rect b="b" l="l" r="r" t="t"/>
              <a:pathLst>
                <a:path extrusionOk="0" h="896" w="2179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5992275" y="36748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5985650" y="3783750"/>
              <a:ext cx="16125" cy="62275"/>
            </a:xfrm>
            <a:custGeom>
              <a:rect b="b" l="l" r="r" t="t"/>
              <a:pathLst>
                <a:path extrusionOk="0" h="2491" w="645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6004725" y="3916700"/>
              <a:ext cx="27875" cy="38100"/>
            </a:xfrm>
            <a:custGeom>
              <a:rect b="b" l="l" r="r" t="t"/>
              <a:pathLst>
                <a:path extrusionOk="0" h="1524" w="1115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5987900" y="3855450"/>
              <a:ext cx="23600" cy="53200"/>
            </a:xfrm>
            <a:custGeom>
              <a:rect b="b" l="l" r="r" t="t"/>
              <a:pathLst>
                <a:path extrusionOk="0" h="2128" w="944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6071975" y="3300325"/>
              <a:ext cx="52475" cy="102475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6122225" y="3408475"/>
              <a:ext cx="47725" cy="4955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6228150" y="3490275"/>
              <a:ext cx="42050" cy="21525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6172850" y="3459275"/>
              <a:ext cx="49900" cy="34575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7323825" y="34952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7365575" y="3423925"/>
              <a:ext cx="16150" cy="62275"/>
            </a:xfrm>
            <a:custGeom>
              <a:rect b="b" l="l" r="r" t="t"/>
              <a:pathLst>
                <a:path extrusionOk="0" h="2491" w="646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7334775" y="3315150"/>
              <a:ext cx="27850" cy="38100"/>
            </a:xfrm>
            <a:custGeom>
              <a:rect b="b" l="l" r="r" t="t"/>
              <a:pathLst>
                <a:path extrusionOk="0" h="1524" w="1114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7355800" y="3361300"/>
              <a:ext cx="23650" cy="53200"/>
            </a:xfrm>
            <a:custGeom>
              <a:rect b="b" l="l" r="r" t="t"/>
              <a:pathLst>
                <a:path extrusionOk="0" h="2128" w="946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7093025" y="4348600"/>
              <a:ext cx="104200" cy="51200"/>
            </a:xfrm>
            <a:custGeom>
              <a:rect b="b" l="l" r="r" t="t"/>
              <a:pathLst>
                <a:path extrusionOk="0" h="2048" w="4168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7201150" y="4302925"/>
              <a:ext cx="51100" cy="46100"/>
            </a:xfrm>
            <a:custGeom>
              <a:rect b="b" l="l" r="r" t="t"/>
              <a:pathLst>
                <a:path extrusionOk="0" h="1844" w="2044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7282950" y="4203000"/>
              <a:ext cx="22950" cy="40225"/>
            </a:xfrm>
            <a:custGeom>
              <a:rect b="b" l="l" r="r" t="t"/>
              <a:pathLst>
                <a:path extrusionOk="0" h="1609" w="918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7252000" y="4250300"/>
              <a:ext cx="36300" cy="48175"/>
            </a:xfrm>
            <a:custGeom>
              <a:rect b="b" l="l" r="r" t="t"/>
              <a:pathLst>
                <a:path extrusionOk="0" h="1927" w="1452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3" name="Google Shape;4383;p53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4384" name="Google Shape;4384;p53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85" name="Google Shape;4385;p53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4386" name="Google Shape;4386;p53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387" name="Google Shape;4387;p53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88" name="Google Shape;4388;p53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4389" name="Google Shape;4389;p53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390" name="Google Shape;4390;p53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91" name="Google Shape;4391;p53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4392" name="Google Shape;4392;p53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393" name="Google Shape;4393;p53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94" name="Google Shape;4394;p53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4395" name="Google Shape;4395;p53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396" name="Google Shape;4396;p53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97" name="Google Shape;4397;p53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4398" name="Google Shape;4398;p53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399" name="Google Shape;4399;p53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00" name="Google Shape;4400;p53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4401" name="Google Shape;4401;p53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4402" name="Google Shape;4402;p53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3" name="Google Shape;4403;p53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rect b="b" l="l" r="r" t="t"/>
                <a:pathLst>
                  <a:path extrusionOk="0" h="3168" w="3169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4" name="Google Shape;4404;p53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4405" name="Google Shape;4405;p53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6" name="Google Shape;4406;p53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rect b="b" l="l" r="r" t="t"/>
                <a:pathLst>
                  <a:path extrusionOk="0" h="3168" w="3167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7" name="Google Shape;4407;p53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4408" name="Google Shape;4408;p53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rect b="b" l="l" r="r" t="t"/>
                <a:pathLst>
                  <a:path extrusionOk="0" h="8384" w="8383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9" name="Google Shape;4409;p53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rect b="b" l="l" r="r" t="t"/>
                <a:pathLst>
                  <a:path extrusionOk="0" h="3167" w="3167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10" name="Google Shape;4410;p53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4411" name="Google Shape;4411;p53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rect b="b" l="l" r="r" t="t"/>
                <a:pathLst>
                  <a:path extrusionOk="0" h="8382" w="8384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2" name="Google Shape;4412;p53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rect b="b" l="l" r="r" t="t"/>
                <a:pathLst>
                  <a:path extrusionOk="0" h="3167" w="3169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13" name="Google Shape;4413;p53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4414" name="Google Shape;4414;p53"/>
            <p:cNvSpPr/>
            <p:nvPr/>
          </p:nvSpPr>
          <p:spPr>
            <a:xfrm>
              <a:off x="5994669" y="1442730"/>
              <a:ext cx="202317" cy="202342"/>
            </a:xfrm>
            <a:custGeom>
              <a:rect b="b" l="l" r="r" t="t"/>
              <a:pathLst>
                <a:path extrusionOk="0" h="7942" w="7941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15" name="Google Shape;4415;p53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4416" name="Google Shape;4416;p53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7" name="Google Shape;4417;p53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18" name="Google Shape;4418;p53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4419" name="Google Shape;4419;p53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0" name="Google Shape;4420;p53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21" name="Google Shape;4421;p53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4422" name="Google Shape;4422;p53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3" name="Google Shape;4423;p53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24" name="Google Shape;4424;p53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4425" name="Google Shape;4425;p53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6" name="Google Shape;4426;p53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27" name="Google Shape;4427;p53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4428" name="Google Shape;4428;p53"/>
            <p:cNvSpPr/>
            <p:nvPr/>
          </p:nvSpPr>
          <p:spPr>
            <a:xfrm>
              <a:off x="2812050" y="236147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3082750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679875" y="2645625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4" name="Google Shape;4434;p53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4435" name="Google Shape;4435;p53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4436" name="Google Shape;4436;p53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53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38" name="Google Shape;4438;p53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4439" name="Google Shape;4439;p53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53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41" name="Google Shape;4441;p53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4442" name="Google Shape;4442;p53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53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44" name="Google Shape;4444;p53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4445" name="Google Shape;4445;p53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53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47" name="Google Shape;4447;p53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4448" name="Google Shape;4448;p53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4449" name="Google Shape;4449;p53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53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51" name="Google Shape;4451;p53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4452" name="Google Shape;4452;p53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3" name="Google Shape;4453;p53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54" name="Google Shape;4454;p53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4455" name="Google Shape;4455;p53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53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57" name="Google Shape;4457;p53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4458" name="Google Shape;4458;p53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53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60" name="Google Shape;4460;p53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4461" name="Google Shape;4461;p53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5" name="Google Shape;4465;p53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4466" name="Google Shape;4466;p53"/>
            <p:cNvSpPr/>
            <p:nvPr/>
          </p:nvSpPr>
          <p:spPr>
            <a:xfrm>
              <a:off x="7165957" y="2159753"/>
              <a:ext cx="286185" cy="107120"/>
            </a:xfrm>
            <a:custGeom>
              <a:rect b="b" l="l" r="r" t="t"/>
              <a:pathLst>
                <a:path extrusionOk="0" h="18156" w="48506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7085764" y="2536793"/>
              <a:ext cx="349475" cy="107120"/>
            </a:xfrm>
            <a:custGeom>
              <a:rect b="b" l="l" r="r" t="t"/>
              <a:pathLst>
                <a:path extrusionOk="0" h="18156" w="59233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6598259" y="2195183"/>
              <a:ext cx="271241" cy="107120"/>
            </a:xfrm>
            <a:custGeom>
              <a:rect b="b" l="l" r="r" t="t"/>
              <a:pathLst>
                <a:path extrusionOk="0" h="18156" w="45973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6604064" y="2370778"/>
              <a:ext cx="358696" cy="107126"/>
            </a:xfrm>
            <a:custGeom>
              <a:rect b="b" l="l" r="r" t="t"/>
              <a:pathLst>
                <a:path extrusionOk="0" h="18157" w="60796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6645158" y="2545743"/>
              <a:ext cx="358696" cy="109044"/>
            </a:xfrm>
            <a:custGeom>
              <a:rect b="b" l="l" r="r" t="t"/>
              <a:pathLst>
                <a:path extrusionOk="0" h="18482" w="60796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7155838" y="2352960"/>
              <a:ext cx="311302" cy="107120"/>
            </a:xfrm>
            <a:custGeom>
              <a:rect b="b" l="l" r="r" t="t"/>
              <a:pathLst>
                <a:path extrusionOk="0" h="18156" w="52763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72" name="Google Shape;4472;p53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4473" name="Google Shape;4473;p53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rect b="b" l="l" r="r" t="t"/>
                <a:pathLst>
                  <a:path extrusionOk="0" h="18156" w="16008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53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rect b="b" l="l" r="r" t="t"/>
                <a:pathLst>
                  <a:path extrusionOk="0" h="18156" w="10356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53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rect b="b" l="l" r="r" t="t"/>
                <a:pathLst>
                  <a:path extrusionOk="0" h="18156" w="10394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53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rect b="b" l="l" r="r" t="t"/>
                <a:pathLst>
                  <a:path extrusionOk="0" h="18157" w="24122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53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rect b="b" l="l" r="r" t="t"/>
                <a:pathLst>
                  <a:path extrusionOk="0" h="18482" w="12558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53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rect b="b" l="l" r="r" t="t"/>
                <a:pathLst>
                  <a:path extrusionOk="0" h="18156" w="16674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79" name="Google Shape;4479;p53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4480" name="Google Shape;4480;p53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4481" name="Google Shape;4481;p53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rect b="b" l="l" r="r" t="t"/>
                    <a:pathLst>
                      <a:path extrusionOk="0" h="11708" w="15248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2" name="Google Shape;4482;p53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rect b="b" l="l" r="r" t="t"/>
                    <a:pathLst>
                      <a:path extrusionOk="0" h="12324" w="22498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3" name="Google Shape;4483;p53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rect b="b" l="l" r="r" t="t"/>
                    <a:pathLst>
                      <a:path extrusionOk="0" h="10974" w="22498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4" name="Google Shape;4484;p53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rect b="b" l="l" r="r" t="t"/>
                    <a:pathLst>
                      <a:path extrusionOk="0" h="1994" w="22327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5" name="Google Shape;4485;p53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rect b="b" l="l" r="r" t="t"/>
                    <a:pathLst>
                      <a:path extrusionOk="0" h="92321" w="72351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6" name="Google Shape;4486;p53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rect b="b" l="l" r="r" t="t"/>
                    <a:pathLst>
                      <a:path extrusionOk="0" h="27866" w="1712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7" name="Google Shape;4487;p53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rect b="b" l="l" r="r" t="t"/>
                    <a:pathLst>
                      <a:path extrusionOk="0" h="23892" w="1712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8" name="Google Shape;4488;p53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rect b="b" l="l" r="r" t="t"/>
                    <a:pathLst>
                      <a:path extrusionOk="0" h="1051" w="7651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9" name="Google Shape;4489;p53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0" name="Google Shape;4490;p53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1" name="Google Shape;4491;p53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2" name="Google Shape;4492;p53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3" name="Google Shape;4493;p53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4" name="Google Shape;4494;p53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5" name="Google Shape;4495;p53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rect b="b" l="l" r="r" t="t"/>
                    <a:pathLst>
                      <a:path extrusionOk="0" h="4270" w="22498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6" name="Google Shape;4496;p53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rect b="b" l="l" r="r" t="t"/>
                    <a:pathLst>
                      <a:path extrusionOk="0" h="1997" w="22498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7" name="Google Shape;4497;p53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rect b="b" l="l" r="r" t="t"/>
                    <a:pathLst>
                      <a:path extrusionOk="0" h="1994" w="24241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8" name="Google Shape;4498;p53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rect b="b" l="l" r="r" t="t"/>
                    <a:pathLst>
                      <a:path extrusionOk="0" h="80915" w="62592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9" name="Google Shape;4499;p53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500" name="Google Shape;4500;p53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rect b="b" l="l" r="r" t="t"/>
                  <a:pathLst>
                    <a:path extrusionOk="0" h="19304" w="29335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1" name="Google Shape;4501;p53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rect b="b" l="l" r="r" t="t"/>
                  <a:pathLst>
                    <a:path extrusionOk="0" h="24598" w="28612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2" name="Google Shape;4502;p53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rect b="b" l="l" r="r" t="t"/>
                  <a:pathLst>
                    <a:path extrusionOk="0" h="19304" w="29336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3" name="Google Shape;4503;p53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rect b="b" l="l" r="r" t="t"/>
                  <a:pathLst>
                    <a:path extrusionOk="0" h="29109" w="23934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4" name="Google Shape;4504;p53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rect b="b" l="l" r="r" t="t"/>
                  <a:pathLst>
                    <a:path extrusionOk="0" h="24598" w="28613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5" name="Google Shape;4505;p53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rect b="b" l="l" r="r" t="t"/>
                  <a:pathLst>
                    <a:path extrusionOk="0" h="29109" w="23933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506" name="Google Shape;4506;p53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4507" name="Google Shape;4507;p53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1" name="Google Shape;4511;p53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4512" name="Google Shape;4512;p53"/>
            <p:cNvSpPr/>
            <p:nvPr/>
          </p:nvSpPr>
          <p:spPr>
            <a:xfrm>
              <a:off x="3468350" y="4223875"/>
              <a:ext cx="679000" cy="339525"/>
            </a:xfrm>
            <a:custGeom>
              <a:rect b="b" l="l" r="r" t="t"/>
              <a:pathLst>
                <a:path extrusionOk="0" h="13581" w="2716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3730250" y="3276125"/>
              <a:ext cx="147275" cy="956575"/>
            </a:xfrm>
            <a:custGeom>
              <a:rect b="b" l="l" r="r" t="t"/>
              <a:pathLst>
                <a:path extrusionOk="0" h="38263" w="5891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3796275" y="3875600"/>
              <a:ext cx="839350" cy="630550"/>
            </a:xfrm>
            <a:custGeom>
              <a:rect b="b" l="l" r="r" t="t"/>
              <a:pathLst>
                <a:path extrusionOk="0" h="25222" w="33574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6240475" y="3130600"/>
              <a:ext cx="1137100" cy="1432800"/>
            </a:xfrm>
            <a:custGeom>
              <a:rect b="b" l="l" r="r" t="t"/>
              <a:pathLst>
                <a:path extrusionOk="0" h="57312" w="45484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5243900" y="1696775"/>
              <a:ext cx="1764175" cy="1777475"/>
            </a:xfrm>
            <a:custGeom>
              <a:rect b="b" l="l" r="r" t="t"/>
              <a:pathLst>
                <a:path extrusionOk="0" h="71099" w="70567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3812150" y="1151100"/>
              <a:ext cx="1896075" cy="1245900"/>
            </a:xfrm>
            <a:custGeom>
              <a:rect b="b" l="l" r="r" t="t"/>
              <a:pathLst>
                <a:path extrusionOk="0" h="49836" w="75843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1910550" y="1151100"/>
              <a:ext cx="1901625" cy="1244175"/>
            </a:xfrm>
            <a:custGeom>
              <a:rect b="b" l="l" r="r" t="t"/>
              <a:pathLst>
                <a:path extrusionOk="0" h="49767" w="76065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608475" y="1694725"/>
              <a:ext cx="1766425" cy="1778150"/>
            </a:xfrm>
            <a:custGeom>
              <a:rect b="b" l="l" r="r" t="t"/>
              <a:pathLst>
                <a:path extrusionOk="0" h="71126" w="70657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8125" y="3129050"/>
              <a:ext cx="1137975" cy="1434175"/>
            </a:xfrm>
            <a:custGeom>
              <a:rect b="b" l="l" r="r" t="t"/>
              <a:pathLst>
                <a:path extrusionOk="0" h="57367" w="45519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1924656" y="1941325"/>
              <a:ext cx="3773110" cy="1646329"/>
            </a:xfrm>
            <a:custGeom>
              <a:rect b="b" l="l" r="r" t="t"/>
              <a:pathLst>
                <a:path extrusionOk="0" h="64657" w="148183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1028863" y="2678027"/>
              <a:ext cx="1805597" cy="1885320"/>
            </a:xfrm>
            <a:custGeom>
              <a:rect b="b" l="l" r="r" t="t"/>
              <a:pathLst>
                <a:path extrusionOk="0" h="74043" w="70912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4792190" y="2679937"/>
              <a:ext cx="1798951" cy="1883410"/>
            </a:xfrm>
            <a:custGeom>
              <a:rect b="b" l="l" r="r" t="t"/>
              <a:pathLst>
                <a:path extrusionOk="0" h="73968" w="70651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4" name="Google Shape;4524;p53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4525" name="Google Shape;4525;p53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4526" name="Google Shape;4526;p53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4527" name="Google Shape;4527;p53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4528" name="Google Shape;4528;p53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4529" name="Google Shape;4529;p53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4530" name="Google Shape;4530;p53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4531" name="Google Shape;4531;p53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4532" name="Google Shape;4532;p53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4533" name="Google Shape;4533;p53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4534" name="Google Shape;4534;p53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4535" name="Google Shape;4535;p53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4536" name="Google Shape;4536;p53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4537" name="Google Shape;4537;p53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4538" name="Google Shape;4538;p53"/>
            <p:cNvSpPr/>
            <p:nvPr/>
          </p:nvSpPr>
          <p:spPr>
            <a:xfrm>
              <a:off x="7026852" y="3311869"/>
              <a:ext cx="434331" cy="847405"/>
            </a:xfrm>
            <a:custGeom>
              <a:rect b="b" l="l" r="r" t="t"/>
              <a:pathLst>
                <a:path extrusionOk="0" h="32649" w="16734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7082395" y="3359392"/>
              <a:ext cx="323321" cy="32332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7026852" y="4159239"/>
              <a:ext cx="434331" cy="194585"/>
            </a:xfrm>
            <a:custGeom>
              <a:rect b="b" l="l" r="r" t="t"/>
              <a:pathLst>
                <a:path extrusionOk="0" h="7497" w="16734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1" name="Google Shape;4541;p53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4542" name="Google Shape;4542;p53"/>
            <p:cNvSpPr/>
            <p:nvPr/>
          </p:nvSpPr>
          <p:spPr>
            <a:xfrm>
              <a:off x="4873519" y="3311869"/>
              <a:ext cx="499374" cy="499296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4894620" y="3329830"/>
              <a:ext cx="202112" cy="182386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4" name="Google Shape;4544;p53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4545" name="Google Shape;4545;p53"/>
            <p:cNvSpPr/>
            <p:nvPr/>
          </p:nvSpPr>
          <p:spPr>
            <a:xfrm>
              <a:off x="4873519" y="3875839"/>
              <a:ext cx="499374" cy="499374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4894620" y="3893826"/>
              <a:ext cx="202112" cy="182360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7" name="Google Shape;4547;p53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4548" name="Google Shape;4548;p53"/>
            <p:cNvSpPr/>
            <p:nvPr/>
          </p:nvSpPr>
          <p:spPr>
            <a:xfrm>
              <a:off x="2642193" y="2530650"/>
              <a:ext cx="419588" cy="217743"/>
            </a:xfrm>
            <a:custGeom>
              <a:rect b="b" l="l" r="r" t="t"/>
              <a:pathLst>
                <a:path extrusionOk="0" h="67780" w="130611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910083" y="2420918"/>
              <a:ext cx="327379" cy="312727"/>
            </a:xfrm>
            <a:custGeom>
              <a:rect b="b" l="l" r="r" t="t"/>
              <a:pathLst>
                <a:path extrusionOk="0" h="97347" w="101908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999034" y="2125384"/>
              <a:ext cx="238522" cy="411351"/>
            </a:xfrm>
            <a:custGeom>
              <a:rect b="b" l="l" r="r" t="t"/>
              <a:pathLst>
                <a:path extrusionOk="0" h="128047" w="74248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740849" y="2075876"/>
              <a:ext cx="419604" cy="217734"/>
            </a:xfrm>
            <a:custGeom>
              <a:rect b="b" l="l" r="r" t="t"/>
              <a:pathLst>
                <a:path extrusionOk="0" h="67777" w="130616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565167" y="2090625"/>
              <a:ext cx="327379" cy="312740"/>
            </a:xfrm>
            <a:custGeom>
              <a:rect b="b" l="l" r="r" t="t"/>
              <a:pathLst>
                <a:path extrusionOk="0" h="97351" w="101908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565073" y="2287538"/>
              <a:ext cx="218572" cy="409555"/>
            </a:xfrm>
            <a:custGeom>
              <a:rect b="b" l="l" r="r" t="t"/>
              <a:pathLst>
                <a:path extrusionOk="0" h="127488" w="68038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4" name="Google Shape;4554;p53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4555" name="Google Shape;4555;p53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7" name="Google Shape;4557;p53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8" name="Google Shape;4558;p53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4559" name="Google Shape;4559;p53"/>
            <p:cNvCxnSpPr/>
            <p:nvPr/>
          </p:nvCxnSpPr>
          <p:spPr>
            <a:xfrm flipH="1" rot="5400000">
              <a:off x="7629118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0" name="Google Shape;4560;p53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1" name="Google Shape;4561;p53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2" name="Google Shape;4562;p53"/>
            <p:cNvCxnSpPr/>
            <p:nvPr/>
          </p:nvCxnSpPr>
          <p:spPr>
            <a:xfrm flipH="1" rot="-5400000">
              <a:off x="8276270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3" name="Google Shape;4563;p53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4" name="Google Shape;4564;p53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565" name="Google Shape;4565;p53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4566" name="Google Shape;4566;p53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4567" name="Google Shape;4567;p53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8" name="Google Shape;4568;p53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9" name="Google Shape;4569;p53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0" name="Google Shape;4570;p53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71" name="Google Shape;4571;p53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4572" name="Google Shape;4572;p53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3" name="Google Shape;4573;p53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53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5" name="Google Shape;4575;p53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576" name="Google Shape;4576;p53"/>
          <p:cNvSpPr/>
          <p:nvPr/>
        </p:nvSpPr>
        <p:spPr>
          <a:xfrm>
            <a:off x="7110561" y="3755372"/>
            <a:ext cx="558742" cy="616877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7" name="Google Shape;4577;p53"/>
          <p:cNvSpPr/>
          <p:nvPr/>
        </p:nvSpPr>
        <p:spPr>
          <a:xfrm rot="10800000">
            <a:off x="6596743" y="3752786"/>
            <a:ext cx="406111" cy="619462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78" name="Google Shape;4578;p53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4579" name="Google Shape;4579;p53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1186975" y="2279750"/>
              <a:ext cx="2628625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3802600" y="239450"/>
              <a:ext cx="2628650" cy="3196825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3232500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3" name="Google Shape;4583;p53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4584" name="Google Shape;4584;p53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4585" name="Google Shape;4585;p53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586" name="Google Shape;4586;p53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587" name="Google Shape;4587;p53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4588" name="Google Shape;4588;p53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589" name="Google Shape;4589;p53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590" name="Google Shape;4590;p53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4591" name="Google Shape;4591;p53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592" name="Google Shape;4592;p53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593" name="Google Shape;4593;p53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4594" name="Google Shape;4594;p53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595" name="Google Shape;4595;p53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596" name="Google Shape;4596;p53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4597" name="Google Shape;4597;p53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598" name="Google Shape;4598;p53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599" name="Google Shape;4599;p53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4600" name="Google Shape;4600;p53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5" name="Google Shape;4605;p53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4606" name="Google Shape;4606;p53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9" name="Google Shape;4609;p53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4610" name="Google Shape;4610;p53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4611" name="Google Shape;4611;p53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4612" name="Google Shape;4612;p53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rect b="b" l="l" r="r" t="t"/>
                  <a:pathLst>
                    <a:path extrusionOk="0" h="5873" w="6606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3" name="Google Shape;4613;p53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rect b="b" l="l" r="r" t="t"/>
                  <a:pathLst>
                    <a:path extrusionOk="0" h="17616" w="5872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14" name="Google Shape;4614;p53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4615" name="Google Shape;4615;p53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rect b="b" l="l" r="r" t="t"/>
                  <a:pathLst>
                    <a:path extrusionOk="0" h="5875" w="68995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6" name="Google Shape;4616;p53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rect b="b" l="l" r="r" t="t"/>
                  <a:pathLst>
                    <a:path extrusionOk="0" h="23488" w="58721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17" name="Google Shape;4617;p53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4618" name="Google Shape;4618;p53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rect b="b" l="l" r="r" t="t"/>
                  <a:pathLst>
                    <a:path extrusionOk="0" h="5875" w="58721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9" name="Google Shape;4619;p53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rect b="b" l="l" r="r" t="t"/>
                  <a:pathLst>
                    <a:path extrusionOk="0" h="39638" w="58721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620" name="Google Shape;4620;p53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4621" name="Google Shape;4621;p53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rect b="b" l="l" r="r" t="t"/>
                <a:pathLst>
                  <a:path extrusionOk="0" h="36254" w="33269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2" name="Google Shape;4622;p53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rect b="b" l="l" r="r" t="t"/>
                <a:pathLst>
                  <a:path extrusionOk="0" h="34225" w="31016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3" name="Google Shape;4623;p53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rect b="b" l="l" r="r" t="t"/>
                <a:pathLst>
                  <a:path extrusionOk="0" h="35860" w="33716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4" name="Google Shape;4624;p53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rect b="b" l="l" r="r" t="t"/>
                <a:pathLst>
                  <a:path extrusionOk="0" h="33838" w="31442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5" name="Google Shape;4625;p53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rect b="b" l="l" r="r" t="t"/>
                <a:pathLst>
                  <a:path extrusionOk="0" h="54162" w="43566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6" name="Google Shape;4626;p53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rect b="b" l="l" r="r" t="t"/>
                <a:pathLst>
                  <a:path extrusionOk="0" h="10605" w="26952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7" name="Google Shape;4627;p53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rect b="b" l="l" r="r" t="t"/>
                <a:pathLst>
                  <a:path extrusionOk="0" h="3680" w="33012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8" name="Google Shape;4628;p53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rect b="b" l="l" r="r" t="t"/>
                <a:pathLst>
                  <a:path extrusionOk="0" h="18321" w="3574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9" name="Google Shape;4629;p53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rect b="b" l="l" r="r" t="t"/>
                <a:pathLst>
                  <a:path extrusionOk="0" h="2266" w="34975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0" name="Google Shape;4630;p53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rect b="b" l="l" r="r" t="t"/>
                <a:pathLst>
                  <a:path extrusionOk="0" h="12654" w="13305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31" name="Google Shape;4631;p53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4632" name="Google Shape;4632;p53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4633" name="Google Shape;4633;p53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4" name="Google Shape;4634;p53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5" name="Google Shape;4635;p53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6" name="Google Shape;4636;p53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7" name="Google Shape;4637;p53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8" name="Google Shape;4638;p53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639" name="Google Shape;4639;p53"/>
              <p:cNvCxnSpPr>
                <a:stCxn id="4637" idx="0"/>
              </p:cNvCxnSpPr>
              <p:nvPr/>
            </p:nvCxnSpPr>
            <p:spPr>
              <a:xfrm flipH="1" rot="5400000">
                <a:off x="2741958" y="3724116"/>
                <a:ext cx="68700" cy="200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40" name="Google Shape;4640;p53"/>
              <p:cNvCxnSpPr>
                <a:stCxn id="4634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41" name="Google Shape;4641;p53"/>
              <p:cNvCxnSpPr>
                <a:stCxn id="4635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42" name="Google Shape;4642;p53"/>
              <p:cNvCxnSpPr>
                <a:stCxn id="4638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43" name="Google Shape;4643;p53"/>
              <p:cNvCxnSpPr>
                <a:stCxn id="4636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644" name="Google Shape;4644;p53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4645" name="Google Shape;4645;p53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6" name="Google Shape;4646;p53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7" name="Google Shape;4647;p53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48" name="Google Shape;4648;p53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4649" name="Google Shape;4649;p53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4650" name="Google Shape;4650;p53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rect b="b" l="l" r="r" t="t"/>
                <a:pathLst>
                  <a:path extrusionOk="0" h="41544" w="41544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53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rect b="b" l="l" r="r" t="t"/>
                <a:pathLst>
                  <a:path extrusionOk="0" h="24299" w="59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52" name="Google Shape;4652;p53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4653" name="Google Shape;4653;p53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rect b="b" l="l" r="r" t="t"/>
                <a:pathLst>
                  <a:path extrusionOk="0" h="34620" w="3462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53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rect b="b" l="l" r="r" t="t"/>
                <a:pathLst>
                  <a:path extrusionOk="0" h="22511" w="591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55" name="Google Shape;4655;p53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4656" name="Google Shape;4656;p53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rect b="b" l="l" r="r" t="t"/>
                <a:pathLst>
                  <a:path extrusionOk="0" h="27696" w="27696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53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rect b="b" l="l" r="r" t="t"/>
                <a:pathLst>
                  <a:path extrusionOk="0" h="21474" w="59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58" name="Google Shape;4658;p53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4659" name="Google Shape;4659;p53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rect b="b" l="l" r="r" t="t"/>
                <a:pathLst>
                  <a:path extrusionOk="0" h="20771" w="20772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0" name="Google Shape;4660;p53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rect b="b" l="l" r="r" t="t"/>
                <a:pathLst>
                  <a:path extrusionOk="0" h="21079" w="59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61" name="Google Shape;4661;p53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4662" name="Google Shape;4662;p53"/>
            <p:cNvSpPr/>
            <p:nvPr/>
          </p:nvSpPr>
          <p:spPr>
            <a:xfrm>
              <a:off x="241025" y="3151575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41347" y="3252796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4" name="Google Shape;4664;p53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4665" name="Google Shape;4665;p53"/>
            <p:cNvSpPr/>
            <p:nvPr/>
          </p:nvSpPr>
          <p:spPr>
            <a:xfrm>
              <a:off x="1072131" y="1983872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1430530" y="2193486"/>
              <a:ext cx="46960" cy="46948"/>
            </a:xfrm>
            <a:custGeom>
              <a:rect b="b" l="l" r="r" t="t"/>
              <a:pathLst>
                <a:path extrusionOk="0" h="3914" w="3915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1277847" y="2191554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1690156" y="2190379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1484068" y="1984268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46070" y="1983826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4" name="Google Shape;4674;p53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4675" name="Google Shape;4675;p53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4676" name="Google Shape;4676;p53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rect b="b" l="l" r="r" t="t"/>
                <a:pathLst>
                  <a:path extrusionOk="0" h="32936" w="27928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53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rect b="b" l="l" r="r" t="t"/>
                <a:pathLst>
                  <a:path extrusionOk="0" h="22987" w="17264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678" name="Google Shape;4678;p53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4679" name="Google Shape;4679;p53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4680" name="Google Shape;4680;p53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4681" name="Google Shape;4681;p53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82" name="Google Shape;4682;p53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rect b="b" l="l" r="r" t="t"/>
                      <a:pathLst>
                        <a:path extrusionOk="0" h="34191" w="45629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683" name="Google Shape;4683;p53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4684" name="Google Shape;4684;p53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rect b="b" l="l" r="r" t="t"/>
                      <a:pathLst>
                        <a:path extrusionOk="0" h="55523" w="56983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85" name="Google Shape;4685;p53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rect b="b" l="l" r="r" t="t"/>
                      <a:pathLst>
                        <a:path extrusionOk="0" h="39191" w="40223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686" name="Google Shape;4686;p53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4687" name="Google Shape;4687;p53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rect b="b" l="l" r="r" t="t"/>
                      <a:pathLst>
                        <a:path extrusionOk="0" h="55522" w="56984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88" name="Google Shape;4688;p53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rect b="b" l="l" r="r" t="t"/>
                      <a:pathLst>
                        <a:path extrusionOk="0" h="39191" w="40221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689" name="Google Shape;4689;p53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4690" name="Google Shape;4690;p53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91" name="Google Shape;4691;p53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rect b="b" l="l" r="r" t="t"/>
                      <a:pathLst>
                        <a:path extrusionOk="0" h="34192" w="45629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692" name="Google Shape;4692;p53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4693" name="Google Shape;4693;p53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rect b="b" l="l" r="r" t="t"/>
                      <a:pathLst>
                        <a:path extrusionOk="0" h="62939" w="47681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94" name="Google Shape;4694;p53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rect b="b" l="l" r="r" t="t"/>
                      <a:pathLst>
                        <a:path extrusionOk="0" h="44425" w="33655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4695" name="Google Shape;4695;p53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4696" name="Google Shape;4696;p53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rect b="b" l="l" r="r" t="t"/>
                    <a:pathLst>
                      <a:path extrusionOk="0" h="48963" w="48965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697" name="Google Shape;4697;p53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4698" name="Google Shape;4698;p53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rect b="b" l="l" r="r" t="t"/>
                      <a:pathLst>
                        <a:path extrusionOk="0" h="16420" w="21207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99" name="Google Shape;4699;p53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rect b="b" l="l" r="r" t="t"/>
                      <a:pathLst>
                        <a:path extrusionOk="0" h="24810" w="12089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700" name="Google Shape;4700;p53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rect b="b" l="l" r="r" t="t"/>
                      <a:pathLst>
                        <a:path extrusionOk="0" h="6816" w="26078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701" name="Google Shape;4701;p53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rect b="b" l="l" r="r" t="t"/>
                      <a:pathLst>
                        <a:path extrusionOk="0" h="16438" w="21158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702" name="Google Shape;4702;p53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rect b="b" l="l" r="r" t="t"/>
                      <a:pathLst>
                        <a:path extrusionOk="0" h="24849" w="1290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sp>
          <p:nvSpPr>
            <p:cNvPr id="4703" name="Google Shape;4703;p53"/>
            <p:cNvSpPr/>
            <p:nvPr/>
          </p:nvSpPr>
          <p:spPr>
            <a:xfrm>
              <a:off x="2621966" y="1245876"/>
              <a:ext cx="114832" cy="86149"/>
            </a:xfrm>
            <a:custGeom>
              <a:rect b="b" l="l" r="r" t="t"/>
              <a:pathLst>
                <a:path extrusionOk="0" h="7716" w="10285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517909" y="1600456"/>
              <a:ext cx="54396" cy="134951"/>
            </a:xfrm>
            <a:custGeom>
              <a:rect b="b" l="l" r="r" t="t"/>
              <a:pathLst>
                <a:path extrusionOk="0" h="12087" w="4872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3174265" y="1614044"/>
              <a:ext cx="46346" cy="135275"/>
            </a:xfrm>
            <a:custGeom>
              <a:rect b="b" l="l" r="r" t="t"/>
              <a:pathLst>
                <a:path extrusionOk="0" h="12116" w="4151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3023194" y="1254350"/>
              <a:ext cx="116417" cy="83525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8" name="Google Shape;4708;p53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4709" name="Google Shape;4709;p53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4710" name="Google Shape;4710;p53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rect b="b" l="l" r="r" t="t"/>
                <a:pathLst>
                  <a:path extrusionOk="0" h="43940" w="45218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1" name="Google Shape;4711;p53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rect b="b" l="l" r="r" t="t"/>
                <a:pathLst>
                  <a:path extrusionOk="0" h="9146" w="7159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12" name="Google Shape;4712;p53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4713" name="Google Shape;4713;p53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rect b="b" l="l" r="r" t="t"/>
                <a:pathLst>
                  <a:path extrusionOk="0" h="15844" w="17006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4" name="Google Shape;4714;p53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rect b="b" l="l" r="r" t="t"/>
                <a:pathLst>
                  <a:path extrusionOk="0" h="8881" w="18211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15" name="Google Shape;4715;p53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4716" name="Google Shape;4716;p53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rect b="b" l="l" r="r" t="t"/>
                <a:pathLst>
                  <a:path extrusionOk="0" h="34797" w="36118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7" name="Google Shape;4717;p53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rect b="b" l="l" r="r" t="t"/>
                <a:pathLst>
                  <a:path extrusionOk="0" h="9145" w="53867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18" name="Google Shape;4718;p53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4719" name="Google Shape;4719;p53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rect b="b" l="l" r="r" t="t"/>
                <a:pathLst>
                  <a:path extrusionOk="0" h="25634" w="26899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0" name="Google Shape;4720;p53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rect b="b" l="l" r="r" t="t"/>
                <a:pathLst>
                  <a:path extrusionOk="0" h="9792" w="35055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721" name="Google Shape;4721;p53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4722" name="Google Shape;4722;p53"/>
            <p:cNvSpPr/>
            <p:nvPr/>
          </p:nvSpPr>
          <p:spPr>
            <a:xfrm>
              <a:off x="1745332" y="2158066"/>
              <a:ext cx="571867" cy="571878"/>
            </a:xfrm>
            <a:custGeom>
              <a:rect b="b" l="l" r="r" t="t"/>
              <a:pathLst>
                <a:path extrusionOk="0" h="107749" w="107747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23" name="Google Shape;4723;p53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4724" name="Google Shape;4724;p53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rect b="b" l="l" r="r" t="t"/>
                <a:pathLst>
                  <a:path extrusionOk="0" h="66637" w="36183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5" name="Google Shape;4725;p53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rect b="b" l="l" r="r" t="t"/>
                <a:pathLst>
                  <a:path extrusionOk="0" h="52191" w="62027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6" name="Google Shape;4726;p53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rect b="b" l="l" r="r" t="t"/>
                <a:pathLst>
                  <a:path extrusionOk="0" h="52211" w="62507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727" name="Google Shape;4727;p53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4728" name="Google Shape;4728;p53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40" name="Shape 4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41" name="Google Shape;4741;p54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4742" name="Google Shape;4742;p54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4743" name="Google Shape;4743;p54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4" name="Google Shape;4744;p54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5" name="Google Shape;4745;p54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6" name="Google Shape;4746;p54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7" name="Google Shape;4747;p54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8" name="Google Shape;4748;p54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9" name="Google Shape;4749;p54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0" name="Google Shape;4750;p54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1" name="Google Shape;4751;p54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2" name="Google Shape;4752;p54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53" name="Google Shape;4753;p54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4754" name="Google Shape;4754;p54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5" name="Google Shape;4755;p54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6" name="Google Shape;4756;p54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7" name="Google Shape;4757;p54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8" name="Google Shape;4758;p54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9" name="Google Shape;4759;p54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0" name="Google Shape;4760;p54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1" name="Google Shape;4761;p54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2" name="Google Shape;4762;p54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3" name="Google Shape;4763;p54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64" name="Google Shape;4764;p54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4765" name="Google Shape;4765;p54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6" name="Google Shape;4766;p54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7" name="Google Shape;4767;p54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8" name="Google Shape;4768;p54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9" name="Google Shape;4769;p54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0" name="Google Shape;4770;p54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1" name="Google Shape;4771;p54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2" name="Google Shape;4772;p54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3" name="Google Shape;4773;p54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4" name="Google Shape;4774;p54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75" name="Google Shape;4775;p54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4776" name="Google Shape;4776;p54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7" name="Google Shape;4777;p54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8" name="Google Shape;4778;p54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9" name="Google Shape;4779;p54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0" name="Google Shape;4780;p54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1" name="Google Shape;4781;p54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2" name="Google Shape;4782;p54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3" name="Google Shape;4783;p54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4" name="Google Shape;4784;p54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5" name="Google Shape;4785;p54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86" name="Google Shape;4786;p54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4787" name="Google Shape;4787;p54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8" name="Google Shape;4788;p54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9" name="Google Shape;4789;p54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0" name="Google Shape;4790;p54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1" name="Google Shape;4791;p54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2" name="Google Shape;4792;p54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3" name="Google Shape;4793;p54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4" name="Google Shape;4794;p54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5" name="Google Shape;4795;p54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6" name="Google Shape;4796;p54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97" name="Google Shape;4797;p54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4798" name="Google Shape;4798;p54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9" name="Google Shape;4799;p54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0" name="Google Shape;4800;p54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1" name="Google Shape;4801;p54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2" name="Google Shape;4802;p54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3" name="Google Shape;4803;p54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4" name="Google Shape;4804;p54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5" name="Google Shape;4805;p54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6" name="Google Shape;4806;p54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7" name="Google Shape;4807;p54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08" name="Google Shape;4808;p54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4809" name="Google Shape;4809;p54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0" name="Google Shape;4810;p54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1" name="Google Shape;4811;p54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2" name="Google Shape;4812;p54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3" name="Google Shape;4813;p54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4" name="Google Shape;4814;p54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5" name="Google Shape;4815;p54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6" name="Google Shape;4816;p54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7" name="Google Shape;4817;p54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8" name="Google Shape;4818;p54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19" name="Google Shape;4819;p54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4820" name="Google Shape;4820;p54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1" name="Google Shape;4821;p54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2" name="Google Shape;4822;p54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3" name="Google Shape;4823;p54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4" name="Google Shape;4824;p54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5" name="Google Shape;4825;p54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6" name="Google Shape;4826;p54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7" name="Google Shape;4827;p54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8" name="Google Shape;4828;p54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9" name="Google Shape;4829;p54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30" name="Google Shape;4830;p54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4831" name="Google Shape;4831;p54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2" name="Google Shape;4832;p54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3" name="Google Shape;4833;p54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4" name="Google Shape;4834;p54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5" name="Google Shape;4835;p54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6" name="Google Shape;4836;p54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7" name="Google Shape;4837;p54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8" name="Google Shape;4838;p54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9" name="Google Shape;4839;p54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0" name="Google Shape;4840;p54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41" name="Google Shape;4841;p54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4842" name="Google Shape;4842;p54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3" name="Google Shape;4843;p54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4" name="Google Shape;4844;p54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5" name="Google Shape;4845;p54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6" name="Google Shape;4846;p54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7" name="Google Shape;4847;p54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8" name="Google Shape;4848;p54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9" name="Google Shape;4849;p54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0" name="Google Shape;4850;p54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1" name="Google Shape;4851;p54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52" name="Google Shape;4852;p54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4853" name="Google Shape;4853;p54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4854" name="Google Shape;4854;p54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54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54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54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54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59" name="Google Shape;4859;p54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4860" name="Google Shape;4860;p54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54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54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54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54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65" name="Google Shape;4865;p54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4866" name="Google Shape;4866;p54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54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54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54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54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71" name="Google Shape;4871;p54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4872" name="Google Shape;4872;p54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54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54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54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54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77" name="Google Shape;4877;p54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4878" name="Google Shape;4878;p54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4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4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4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4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4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4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4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4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4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4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4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4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4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4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4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4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4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6" name="Google Shape;4896;p54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4897" name="Google Shape;4897;p54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4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9" name="Google Shape;4899;p54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4900" name="Google Shape;4900;p54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4"/>
            <p:cNvSpPr/>
            <p:nvPr/>
          </p:nvSpPr>
          <p:spPr>
            <a:xfrm flipH="1" rot="5400000">
              <a:off x="4157232" y="3412894"/>
              <a:ext cx="111600" cy="13083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2" name="Google Shape;4902;p54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4903" name="Google Shape;4903;p54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4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4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4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4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4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4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4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1" name="Google Shape;4911;p54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4912" name="Google Shape;4912;p54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4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4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4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4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7" name="Google Shape;4917;p54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4918" name="Google Shape;4918;p54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4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4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4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4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3" name="Google Shape;4923;p54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4924" name="Google Shape;4924;p54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4925" name="Google Shape;4925;p54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26" name="Google Shape;4926;p54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4927" name="Google Shape;4927;p54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4928" name="Google Shape;4928;p54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29" name="Google Shape;4929;p54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4930" name="Google Shape;4930;p54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4931" name="Google Shape;4931;p54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4932" name="Google Shape;4932;p54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3" name="Google Shape;4933;p54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34" name="Google Shape;4934;p54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4935" name="Google Shape;4935;p54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6" name="Google Shape;4936;p54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37" name="Google Shape;4937;p54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4938" name="Google Shape;4938;p54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9" name="Google Shape;4939;p54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40" name="Google Shape;4940;p54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4941" name="Google Shape;4941;p54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2" name="Google Shape;4942;p54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43" name="Google Shape;4943;p54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4944" name="Google Shape;4944;p54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5" name="Google Shape;4945;p54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946" name="Google Shape;4946;p54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4947" name="Google Shape;4947;p54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4948" name="Google Shape;4948;p54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4949" name="Google Shape;4949;p54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50" name="Google Shape;4950;p54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951" name="Google Shape;4951;p54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4952" name="Google Shape;4952;p54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4953" name="Google Shape;4953;p54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4" name="Google Shape;4954;p54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5" name="Google Shape;4955;p54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6" name="Google Shape;4956;p54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7" name="Google Shape;4957;p54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8" name="Google Shape;4958;p54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59" name="Google Shape;4959;p54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4960" name="Google Shape;4960;p54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1" name="Google Shape;4961;p54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2" name="Google Shape;4962;p54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3" name="Google Shape;4963;p54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4" name="Google Shape;4964;p54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5" name="Google Shape;4965;p54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66" name="Google Shape;4966;p54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7" name="Google Shape;4967;p54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4968" name="Google Shape;4968;p54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4969" name="Google Shape;4969;p54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970" name="Google Shape;4970;p54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971" name="Google Shape;4971;p54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4972" name="Google Shape;4972;p54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973" name="Google Shape;4973;p54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974" name="Google Shape;4974;p54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4975" name="Google Shape;4975;p54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976" name="Google Shape;4976;p54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977" name="Google Shape;4977;p54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4978" name="Google Shape;4978;p54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979" name="Google Shape;4979;p54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980" name="Google Shape;4980;p54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4981" name="Google Shape;4981;p54"/>
            <p:cNvSpPr/>
            <p:nvPr/>
          </p:nvSpPr>
          <p:spPr>
            <a:xfrm>
              <a:off x="2235475" y="2161100"/>
              <a:ext cx="3138650" cy="1012350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4"/>
            <p:cNvSpPr/>
            <p:nvPr/>
          </p:nvSpPr>
          <p:spPr>
            <a:xfrm>
              <a:off x="2825775" y="238125"/>
              <a:ext cx="1961900" cy="1850225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4"/>
            <p:cNvSpPr/>
            <p:nvPr/>
          </p:nvSpPr>
          <p:spPr>
            <a:xfrm>
              <a:off x="926675" y="4357100"/>
              <a:ext cx="5755100" cy="1114000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4"/>
            <p:cNvSpPr/>
            <p:nvPr/>
          </p:nvSpPr>
          <p:spPr>
            <a:xfrm>
              <a:off x="1621700" y="3256600"/>
              <a:ext cx="4370050" cy="1006950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5" name="Google Shape;4985;p54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4986" name="Google Shape;4986;p54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4987" name="Google Shape;4987;p54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88" name="Google Shape;4988;p54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989" name="Google Shape;4989;p54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4990" name="Google Shape;4990;p54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4991" name="Google Shape;4991;p54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2" name="Google Shape;4992;p54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3" name="Google Shape;4993;p54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4" name="Google Shape;4994;p54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5" name="Google Shape;4995;p54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6" name="Google Shape;4996;p54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7" name="Google Shape;4997;p54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98" name="Google Shape;4998;p54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4999" name="Google Shape;4999;p54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0" name="Google Shape;5000;p54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1" name="Google Shape;5001;p54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2" name="Google Shape;5002;p54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3" name="Google Shape;5003;p54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4" name="Google Shape;5004;p54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5" name="Google Shape;5005;p54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06" name="Google Shape;5006;p54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007" name="Google Shape;5007;p54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8" name="Google Shape;5008;p54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9" name="Google Shape;5009;p54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0" name="Google Shape;5010;p54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1" name="Google Shape;5011;p54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2" name="Google Shape;5012;p54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3" name="Google Shape;5013;p54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14" name="Google Shape;5014;p54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015" name="Google Shape;5015;p54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6" name="Google Shape;5016;p54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7" name="Google Shape;5017;p54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8" name="Google Shape;5018;p54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9" name="Google Shape;5019;p54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0" name="Google Shape;5020;p54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1" name="Google Shape;5021;p54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22" name="Google Shape;5022;p54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5023" name="Google Shape;5023;p54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4" name="Google Shape;5024;p54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5" name="Google Shape;5025;p54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6" name="Google Shape;5026;p54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7" name="Google Shape;5027;p54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8" name="Google Shape;5028;p54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9" name="Google Shape;5029;p54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30" name="Google Shape;5030;p54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031" name="Google Shape;5031;p54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2" name="Google Shape;5032;p54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3" name="Google Shape;5033;p54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4" name="Google Shape;5034;p54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5" name="Google Shape;5035;p54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6" name="Google Shape;5036;p54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7" name="Google Shape;5037;p54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38" name="Google Shape;5038;p54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039" name="Google Shape;5039;p54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0" name="Google Shape;5040;p54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1" name="Google Shape;5041;p54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2" name="Google Shape;5042;p54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3" name="Google Shape;5043;p54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4" name="Google Shape;5044;p54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5" name="Google Shape;5045;p54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046" name="Google Shape;5046;p54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5047" name="Google Shape;5047;p54"/>
            <p:cNvSpPr/>
            <p:nvPr/>
          </p:nvSpPr>
          <p:spPr>
            <a:xfrm>
              <a:off x="238125" y="1741950"/>
              <a:ext cx="6506150" cy="2228050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4"/>
            <p:cNvSpPr/>
            <p:nvPr/>
          </p:nvSpPr>
          <p:spPr>
            <a:xfrm>
              <a:off x="2480475" y="2435950"/>
              <a:ext cx="438500" cy="841400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4"/>
            <p:cNvSpPr/>
            <p:nvPr/>
          </p:nvSpPr>
          <p:spPr>
            <a:xfrm>
              <a:off x="3663250" y="2219875"/>
              <a:ext cx="607450" cy="1272525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4"/>
            <p:cNvSpPr/>
            <p:nvPr/>
          </p:nvSpPr>
          <p:spPr>
            <a:xfrm>
              <a:off x="4999700" y="1973525"/>
              <a:ext cx="820500" cy="1764350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4"/>
            <p:cNvSpPr/>
            <p:nvPr/>
          </p:nvSpPr>
          <p:spPr>
            <a:xfrm>
              <a:off x="6838275" y="1725700"/>
              <a:ext cx="150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4"/>
            <p:cNvSpPr/>
            <p:nvPr/>
          </p:nvSpPr>
          <p:spPr>
            <a:xfrm>
              <a:off x="6838400" y="39860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4"/>
            <p:cNvSpPr/>
            <p:nvPr/>
          </p:nvSpPr>
          <p:spPr>
            <a:xfrm>
              <a:off x="6744250" y="3969975"/>
              <a:ext cx="94175" cy="16050"/>
            </a:xfrm>
            <a:custGeom>
              <a:rect b="b" l="l" r="r" t="t"/>
              <a:pathLst>
                <a:path extrusionOk="0" h="642" w="3767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4"/>
            <p:cNvSpPr/>
            <p:nvPr/>
          </p:nvSpPr>
          <p:spPr>
            <a:xfrm>
              <a:off x="6744250" y="1725700"/>
              <a:ext cx="94050" cy="16175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4"/>
            <p:cNvSpPr/>
            <p:nvPr/>
          </p:nvSpPr>
          <p:spPr>
            <a:xfrm>
              <a:off x="6294575" y="1725700"/>
              <a:ext cx="1082575" cy="2260225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4"/>
            <p:cNvSpPr/>
            <p:nvPr/>
          </p:nvSpPr>
          <p:spPr>
            <a:xfrm>
              <a:off x="1511625" y="2613375"/>
              <a:ext cx="292400" cy="484275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7" name="Google Shape;5057;p54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5058" name="Google Shape;5058;p54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4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4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4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062" name="Google Shape;5062;p54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5063" name="Google Shape;5063;p54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5064" name="Google Shape;5064;p54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5065" name="Google Shape;5065;p54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5066" name="Google Shape;5066;p54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7" name="Google Shape;5067;p54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5068" name="Google Shape;5068;p54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5069" name="Google Shape;5069;p54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70" name="Google Shape;5070;p54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5071" name="Google Shape;5071;p54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072" name="Google Shape;5072;p54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073" name="Google Shape;5073;p54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5074" name="Google Shape;5074;p54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75" name="Google Shape;5075;p54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5076" name="Google Shape;5076;p54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077" name="Google Shape;5077;p54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078" name="Google Shape;5078;p54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5079" name="Google Shape;5079;p54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80" name="Google Shape;5080;p54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5081" name="Google Shape;5081;p54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082" name="Google Shape;5082;p54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083" name="Google Shape;5083;p54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5084" name="Google Shape;5084;p54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85" name="Google Shape;5085;p54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5086" name="Google Shape;5086;p54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087" name="Google Shape;5087;p54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5088" name="Google Shape;5088;p54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5089" name="Google Shape;5089;p54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5090" name="Google Shape;5090;p54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5091" name="Google Shape;5091;p54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2" name="Google Shape;5092;p54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93" name="Google Shape;5093;p54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5094" name="Google Shape;5094;p54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095" name="Google Shape;5095;p54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096" name="Google Shape;5096;p54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5097" name="Google Shape;5097;p54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5098" name="Google Shape;5098;p54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9" name="Google Shape;5099;p54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00" name="Google Shape;5100;p54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5101" name="Google Shape;5101;p54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102" name="Google Shape;5102;p54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103" name="Google Shape;5103;p54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5104" name="Google Shape;5104;p54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5105" name="Google Shape;5105;p54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6" name="Google Shape;5106;p54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07" name="Google Shape;5107;p54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5108" name="Google Shape;5108;p54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109" name="Google Shape;5109;p54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5110" name="Google Shape;5110;p54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5111" name="Google Shape;5111;p54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5112" name="Google Shape;5112;p54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113" name="Google Shape;5113;p54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3E7EA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  <p:grpSp>
            <p:nvGrpSpPr>
              <p:cNvPr id="5114" name="Google Shape;5114;p54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5115" name="Google Shape;5115;p54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6" name="Google Shape;5116;p54"/>
                <p:cNvSpPr/>
                <p:nvPr/>
              </p:nvSpPr>
              <p:spPr>
                <a:xfrm flipH="1" rot="-5400000">
                  <a:off x="6799182" y="1623843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120" name="Shape 5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Google Shape;5121;p5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2" name="Google Shape;5122;p55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23" name="Google Shape;5123;p55"/>
          <p:cNvGrpSpPr/>
          <p:nvPr/>
        </p:nvGrpSpPr>
        <p:grpSpPr>
          <a:xfrm>
            <a:off x="829359" y="2307635"/>
            <a:ext cx="339235" cy="298186"/>
            <a:chOff x="898875" y="244725"/>
            <a:chExt cx="481800" cy="423500"/>
          </a:xfrm>
        </p:grpSpPr>
        <p:sp>
          <p:nvSpPr>
            <p:cNvPr id="5124" name="Google Shape;5124;p55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5" name="Google Shape;5125;p55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6" name="Google Shape;5126;p55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7" name="Google Shape;5127;p55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8" name="Google Shape;5128;p55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9" name="Google Shape;5129;p55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0" name="Google Shape;5130;p55"/>
          <p:cNvGrpSpPr/>
          <p:nvPr/>
        </p:nvGrpSpPr>
        <p:grpSpPr>
          <a:xfrm>
            <a:off x="1267741" y="2287103"/>
            <a:ext cx="298169" cy="339253"/>
            <a:chOff x="1529350" y="258825"/>
            <a:chExt cx="423475" cy="481825"/>
          </a:xfrm>
        </p:grpSpPr>
        <p:sp>
          <p:nvSpPr>
            <p:cNvPr id="5131" name="Google Shape;5131;p55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55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3" name="Google Shape;5133;p55"/>
          <p:cNvGrpSpPr/>
          <p:nvPr/>
        </p:nvGrpSpPr>
        <p:grpSpPr>
          <a:xfrm>
            <a:off x="1660716" y="2367273"/>
            <a:ext cx="340890" cy="178912"/>
            <a:chOff x="2084325" y="363300"/>
            <a:chExt cx="484150" cy="254100"/>
          </a:xfrm>
        </p:grpSpPr>
        <p:sp>
          <p:nvSpPr>
            <p:cNvPr id="5134" name="Google Shape;5134;p55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55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6" name="Google Shape;5136;p55"/>
          <p:cNvGrpSpPr/>
          <p:nvPr/>
        </p:nvGrpSpPr>
        <p:grpSpPr>
          <a:xfrm>
            <a:off x="2110011" y="2287102"/>
            <a:ext cx="298169" cy="339253"/>
            <a:chOff x="2707500" y="249400"/>
            <a:chExt cx="423475" cy="481825"/>
          </a:xfrm>
        </p:grpSpPr>
        <p:sp>
          <p:nvSpPr>
            <p:cNvPr id="5137" name="Google Shape;5137;p55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8" name="Google Shape;5138;p55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9" name="Google Shape;5139;p55"/>
          <p:cNvGrpSpPr/>
          <p:nvPr/>
        </p:nvGrpSpPr>
        <p:grpSpPr>
          <a:xfrm>
            <a:off x="2523626" y="2287428"/>
            <a:ext cx="305386" cy="338602"/>
            <a:chOff x="3300325" y="249875"/>
            <a:chExt cx="433725" cy="480900"/>
          </a:xfrm>
        </p:grpSpPr>
        <p:sp>
          <p:nvSpPr>
            <p:cNvPr id="5140" name="Google Shape;5140;p55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1" name="Google Shape;5141;p55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2" name="Google Shape;5142;p55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3" name="Google Shape;5143;p55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55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55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6" name="Google Shape;5146;p55"/>
          <p:cNvGrpSpPr/>
          <p:nvPr/>
        </p:nvGrpSpPr>
        <p:grpSpPr>
          <a:xfrm>
            <a:off x="2912712" y="2287349"/>
            <a:ext cx="352349" cy="338760"/>
            <a:chOff x="3854700" y="249750"/>
            <a:chExt cx="500425" cy="481125"/>
          </a:xfrm>
        </p:grpSpPr>
        <p:sp>
          <p:nvSpPr>
            <p:cNvPr id="5147" name="Google Shape;5147;p55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8" name="Google Shape;5148;p55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9" name="Google Shape;5149;p55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0" name="Google Shape;5150;p55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1" name="Google Shape;5151;p55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2" name="Google Shape;5152;p55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3" name="Google Shape;5153;p55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4" name="Google Shape;5154;p55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5" name="Google Shape;5155;p55"/>
          <p:cNvGrpSpPr/>
          <p:nvPr/>
        </p:nvGrpSpPr>
        <p:grpSpPr>
          <a:xfrm>
            <a:off x="3330701" y="2287349"/>
            <a:ext cx="352349" cy="338760"/>
            <a:chOff x="4447550" y="249750"/>
            <a:chExt cx="500425" cy="481125"/>
          </a:xfrm>
        </p:grpSpPr>
        <p:sp>
          <p:nvSpPr>
            <p:cNvPr id="5156" name="Google Shape;5156;p55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7" name="Google Shape;5157;p55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8" name="Google Shape;5158;p55"/>
          <p:cNvGrpSpPr/>
          <p:nvPr/>
        </p:nvGrpSpPr>
        <p:grpSpPr>
          <a:xfrm>
            <a:off x="3759902" y="2287102"/>
            <a:ext cx="339253" cy="339253"/>
            <a:chOff x="5049725" y="249400"/>
            <a:chExt cx="481825" cy="481825"/>
          </a:xfrm>
        </p:grpSpPr>
        <p:sp>
          <p:nvSpPr>
            <p:cNvPr id="5159" name="Google Shape;5159;p55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55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61" name="Google Shape;5161;p55"/>
          <p:cNvGrpSpPr/>
          <p:nvPr/>
        </p:nvGrpSpPr>
        <p:grpSpPr>
          <a:xfrm>
            <a:off x="4173843" y="2287102"/>
            <a:ext cx="339253" cy="339253"/>
            <a:chOff x="5660400" y="238125"/>
            <a:chExt cx="481825" cy="481825"/>
          </a:xfrm>
        </p:grpSpPr>
        <p:sp>
          <p:nvSpPr>
            <p:cNvPr id="5162" name="Google Shape;5162;p55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3" name="Google Shape;5163;p55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64" name="Google Shape;5164;p55"/>
          <p:cNvGrpSpPr/>
          <p:nvPr/>
        </p:nvGrpSpPr>
        <p:grpSpPr>
          <a:xfrm>
            <a:off x="4590529" y="2287102"/>
            <a:ext cx="339253" cy="339253"/>
            <a:chOff x="6235400" y="249400"/>
            <a:chExt cx="481825" cy="481825"/>
          </a:xfrm>
        </p:grpSpPr>
        <p:sp>
          <p:nvSpPr>
            <p:cNvPr id="5165" name="Google Shape;5165;p55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6" name="Google Shape;5166;p55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7" name="Google Shape;5167;p55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8" name="Google Shape;5168;p55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9" name="Google Shape;5169;p55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0" name="Google Shape;5170;p55"/>
          <p:cNvGrpSpPr/>
          <p:nvPr/>
        </p:nvGrpSpPr>
        <p:grpSpPr>
          <a:xfrm>
            <a:off x="828875" y="2731810"/>
            <a:ext cx="340204" cy="298116"/>
            <a:chOff x="899850" y="871450"/>
            <a:chExt cx="483175" cy="423400"/>
          </a:xfrm>
        </p:grpSpPr>
        <p:sp>
          <p:nvSpPr>
            <p:cNvPr id="5171" name="Google Shape;5171;p55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55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55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4" name="Google Shape;5174;p55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75" name="Google Shape;5175;p55"/>
          <p:cNvSpPr/>
          <p:nvPr/>
        </p:nvSpPr>
        <p:spPr>
          <a:xfrm>
            <a:off x="1265674" y="2711214"/>
            <a:ext cx="302200" cy="339253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176" name="Google Shape;5176;p55"/>
          <p:cNvGrpSpPr/>
          <p:nvPr/>
        </p:nvGrpSpPr>
        <p:grpSpPr>
          <a:xfrm>
            <a:off x="1660875" y="2711232"/>
            <a:ext cx="340573" cy="339271"/>
            <a:chOff x="2085450" y="842250"/>
            <a:chExt cx="483700" cy="481850"/>
          </a:xfrm>
        </p:grpSpPr>
        <p:sp>
          <p:nvSpPr>
            <p:cNvPr id="5177" name="Google Shape;5177;p55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55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9" name="Google Shape;5179;p55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0" name="Google Shape;5180;p55"/>
          <p:cNvGrpSpPr/>
          <p:nvPr/>
        </p:nvGrpSpPr>
        <p:grpSpPr>
          <a:xfrm>
            <a:off x="2089443" y="2711241"/>
            <a:ext cx="339306" cy="339253"/>
            <a:chOff x="2685825" y="840375"/>
            <a:chExt cx="481900" cy="481825"/>
          </a:xfrm>
        </p:grpSpPr>
        <p:sp>
          <p:nvSpPr>
            <p:cNvPr id="5181" name="Google Shape;5181;p55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2" name="Google Shape;5182;p55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3" name="Google Shape;5183;p55"/>
          <p:cNvGrpSpPr/>
          <p:nvPr/>
        </p:nvGrpSpPr>
        <p:grpSpPr>
          <a:xfrm>
            <a:off x="2501104" y="2710924"/>
            <a:ext cx="350431" cy="339887"/>
            <a:chOff x="3270675" y="841800"/>
            <a:chExt cx="497700" cy="482725"/>
          </a:xfrm>
        </p:grpSpPr>
        <p:sp>
          <p:nvSpPr>
            <p:cNvPr id="5184" name="Google Shape;5184;p55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5" name="Google Shape;5185;p55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6" name="Google Shape;5186;p55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87" name="Google Shape;5187;p55"/>
          <p:cNvSpPr/>
          <p:nvPr/>
        </p:nvSpPr>
        <p:spPr>
          <a:xfrm>
            <a:off x="2919129" y="2721811"/>
            <a:ext cx="339253" cy="318060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188" name="Google Shape;5188;p55"/>
          <p:cNvGrpSpPr/>
          <p:nvPr/>
        </p:nvGrpSpPr>
        <p:grpSpPr>
          <a:xfrm>
            <a:off x="3337249" y="2731783"/>
            <a:ext cx="339253" cy="298169"/>
            <a:chOff x="4467200" y="877100"/>
            <a:chExt cx="481825" cy="423475"/>
          </a:xfrm>
        </p:grpSpPr>
        <p:sp>
          <p:nvSpPr>
            <p:cNvPr id="5189" name="Google Shape;5189;p55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0" name="Google Shape;5190;p55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1" name="Google Shape;5191;p55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2" name="Google Shape;5192;p55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3" name="Google Shape;5193;p55"/>
          <p:cNvGrpSpPr/>
          <p:nvPr/>
        </p:nvGrpSpPr>
        <p:grpSpPr>
          <a:xfrm>
            <a:off x="3752140" y="2711232"/>
            <a:ext cx="354778" cy="339271"/>
            <a:chOff x="5045500" y="842250"/>
            <a:chExt cx="503875" cy="481850"/>
          </a:xfrm>
        </p:grpSpPr>
        <p:sp>
          <p:nvSpPr>
            <p:cNvPr id="5194" name="Google Shape;5194;p55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55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6" name="Google Shape;5196;p55"/>
          <p:cNvGrpSpPr/>
          <p:nvPr/>
        </p:nvGrpSpPr>
        <p:grpSpPr>
          <a:xfrm>
            <a:off x="4174987" y="2737451"/>
            <a:ext cx="336965" cy="286833"/>
            <a:chOff x="5645200" y="879425"/>
            <a:chExt cx="478575" cy="407375"/>
          </a:xfrm>
        </p:grpSpPr>
        <p:sp>
          <p:nvSpPr>
            <p:cNvPr id="5197" name="Google Shape;5197;p55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8" name="Google Shape;5198;p55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9" name="Google Shape;5199;p55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0" name="Google Shape;5200;p55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1" name="Google Shape;5201;p55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55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3" name="Google Shape;5203;p55"/>
          <p:cNvGrpSpPr/>
          <p:nvPr/>
        </p:nvGrpSpPr>
        <p:grpSpPr>
          <a:xfrm>
            <a:off x="4611062" y="2711241"/>
            <a:ext cx="298186" cy="339253"/>
            <a:chOff x="6264525" y="842250"/>
            <a:chExt cx="423500" cy="481825"/>
          </a:xfrm>
        </p:grpSpPr>
        <p:sp>
          <p:nvSpPr>
            <p:cNvPr id="5204" name="Google Shape;5204;p55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5" name="Google Shape;5205;p55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6" name="Google Shape;5206;p55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7" name="Google Shape;5207;p55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8" name="Google Shape;5208;p55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9" name="Google Shape;5209;p55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55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1" name="Google Shape;5211;p55"/>
          <p:cNvGrpSpPr/>
          <p:nvPr/>
        </p:nvGrpSpPr>
        <p:grpSpPr>
          <a:xfrm>
            <a:off x="829350" y="3125895"/>
            <a:ext cx="339253" cy="339253"/>
            <a:chOff x="900750" y="1436075"/>
            <a:chExt cx="481825" cy="481825"/>
          </a:xfrm>
        </p:grpSpPr>
        <p:sp>
          <p:nvSpPr>
            <p:cNvPr id="5212" name="Google Shape;5212;p55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3" name="Google Shape;5213;p55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55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5" name="Google Shape;5215;p55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6" name="Google Shape;5216;p55"/>
          <p:cNvGrpSpPr/>
          <p:nvPr/>
        </p:nvGrpSpPr>
        <p:grpSpPr>
          <a:xfrm>
            <a:off x="1247198" y="3186183"/>
            <a:ext cx="339253" cy="218676"/>
            <a:chOff x="1492675" y="1520750"/>
            <a:chExt cx="481825" cy="310575"/>
          </a:xfrm>
        </p:grpSpPr>
        <p:sp>
          <p:nvSpPr>
            <p:cNvPr id="5217" name="Google Shape;5217;p55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8" name="Google Shape;5218;p55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9" name="Google Shape;5219;p55"/>
          <p:cNvGrpSpPr/>
          <p:nvPr/>
        </p:nvGrpSpPr>
        <p:grpSpPr>
          <a:xfrm>
            <a:off x="1654995" y="3125877"/>
            <a:ext cx="352332" cy="339288"/>
            <a:chOff x="2071000" y="1435025"/>
            <a:chExt cx="500400" cy="481875"/>
          </a:xfrm>
        </p:grpSpPr>
        <p:sp>
          <p:nvSpPr>
            <p:cNvPr id="5220" name="Google Shape;5220;p55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55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55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3" name="Google Shape;5223;p55"/>
          <p:cNvGrpSpPr/>
          <p:nvPr/>
        </p:nvGrpSpPr>
        <p:grpSpPr>
          <a:xfrm>
            <a:off x="2083159" y="3146709"/>
            <a:ext cx="351874" cy="297623"/>
            <a:chOff x="2678350" y="1464650"/>
            <a:chExt cx="499750" cy="422700"/>
          </a:xfrm>
        </p:grpSpPr>
        <p:sp>
          <p:nvSpPr>
            <p:cNvPr id="5224" name="Google Shape;5224;p55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5" name="Google Shape;5225;p55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55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7" name="Google Shape;5227;p55"/>
          <p:cNvGrpSpPr/>
          <p:nvPr/>
        </p:nvGrpSpPr>
        <p:grpSpPr>
          <a:xfrm>
            <a:off x="2506692" y="3125895"/>
            <a:ext cx="339253" cy="339253"/>
            <a:chOff x="3271200" y="1435075"/>
            <a:chExt cx="481825" cy="481825"/>
          </a:xfrm>
        </p:grpSpPr>
        <p:sp>
          <p:nvSpPr>
            <p:cNvPr id="5228" name="Google Shape;5228;p55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9" name="Google Shape;5229;p55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0" name="Google Shape;5230;p55"/>
          <p:cNvGrpSpPr/>
          <p:nvPr/>
        </p:nvGrpSpPr>
        <p:grpSpPr>
          <a:xfrm>
            <a:off x="2917165" y="3125877"/>
            <a:ext cx="343442" cy="339288"/>
            <a:chOff x="3858100" y="1435075"/>
            <a:chExt cx="487775" cy="481875"/>
          </a:xfrm>
        </p:grpSpPr>
        <p:sp>
          <p:nvSpPr>
            <p:cNvPr id="5231" name="Google Shape;5231;p55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55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3" name="Google Shape;5233;p55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4" name="Google Shape;5234;p55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55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55"/>
          <p:cNvGrpSpPr/>
          <p:nvPr/>
        </p:nvGrpSpPr>
        <p:grpSpPr>
          <a:xfrm>
            <a:off x="3337249" y="3125895"/>
            <a:ext cx="339253" cy="339253"/>
            <a:chOff x="4456875" y="1435075"/>
            <a:chExt cx="481825" cy="481825"/>
          </a:xfrm>
        </p:grpSpPr>
        <p:sp>
          <p:nvSpPr>
            <p:cNvPr id="5237" name="Google Shape;5237;p55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8" name="Google Shape;5238;p55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9" name="Google Shape;5239;p55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0" name="Google Shape;5240;p55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1" name="Google Shape;5241;p55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2" name="Google Shape;5242;p55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3" name="Google Shape;5243;p55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4" name="Google Shape;5244;p55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5" name="Google Shape;5245;p55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6" name="Google Shape;5246;p55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7" name="Google Shape;5247;p55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8" name="Google Shape;5248;p55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49" name="Google Shape;5249;p55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0" name="Google Shape;5250;p55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1" name="Google Shape;5251;p55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2" name="Google Shape;5252;p55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3" name="Google Shape;5253;p55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4" name="Google Shape;5254;p55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5" name="Google Shape;5255;p55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56" name="Google Shape;5256;p55"/>
          <p:cNvGrpSpPr/>
          <p:nvPr/>
        </p:nvGrpSpPr>
        <p:grpSpPr>
          <a:xfrm>
            <a:off x="3758239" y="3125886"/>
            <a:ext cx="342580" cy="339271"/>
            <a:chOff x="5049725" y="1435050"/>
            <a:chExt cx="486550" cy="481850"/>
          </a:xfrm>
        </p:grpSpPr>
        <p:sp>
          <p:nvSpPr>
            <p:cNvPr id="5257" name="Google Shape;5257;p55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8" name="Google Shape;5258;p55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9" name="Google Shape;5259;p55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0" name="Google Shape;5260;p55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61" name="Google Shape;5261;p55"/>
          <p:cNvGrpSpPr/>
          <p:nvPr/>
        </p:nvGrpSpPr>
        <p:grpSpPr>
          <a:xfrm>
            <a:off x="4173790" y="3125895"/>
            <a:ext cx="339359" cy="339253"/>
            <a:chOff x="5642475" y="1435075"/>
            <a:chExt cx="481975" cy="481825"/>
          </a:xfrm>
        </p:grpSpPr>
        <p:sp>
          <p:nvSpPr>
            <p:cNvPr id="5262" name="Google Shape;5262;p55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3" name="Google Shape;5263;p55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4" name="Google Shape;5264;p55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65" name="Google Shape;5265;p55"/>
          <p:cNvGrpSpPr/>
          <p:nvPr/>
        </p:nvGrpSpPr>
        <p:grpSpPr>
          <a:xfrm>
            <a:off x="4588276" y="3125886"/>
            <a:ext cx="343759" cy="339271"/>
            <a:chOff x="6232000" y="1435050"/>
            <a:chExt cx="488225" cy="481850"/>
          </a:xfrm>
        </p:grpSpPr>
        <p:sp>
          <p:nvSpPr>
            <p:cNvPr id="5266" name="Google Shape;5266;p55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7" name="Google Shape;5267;p55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8" name="Google Shape;5268;p55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69" name="Google Shape;5269;p55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55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71" name="Google Shape;5271;p55"/>
          <p:cNvGrpSpPr/>
          <p:nvPr/>
        </p:nvGrpSpPr>
        <p:grpSpPr>
          <a:xfrm>
            <a:off x="849012" y="3539545"/>
            <a:ext cx="299929" cy="337792"/>
            <a:chOff x="924450" y="2028975"/>
            <a:chExt cx="425975" cy="479750"/>
          </a:xfrm>
        </p:grpSpPr>
        <p:sp>
          <p:nvSpPr>
            <p:cNvPr id="5272" name="Google Shape;5272;p55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3" name="Google Shape;5273;p55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55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75" name="Google Shape;5275;p55"/>
          <p:cNvGrpSpPr/>
          <p:nvPr/>
        </p:nvGrpSpPr>
        <p:grpSpPr>
          <a:xfrm>
            <a:off x="1661509" y="3559347"/>
            <a:ext cx="339306" cy="298186"/>
            <a:chOff x="2085450" y="2057100"/>
            <a:chExt cx="481900" cy="423500"/>
          </a:xfrm>
        </p:grpSpPr>
        <p:sp>
          <p:nvSpPr>
            <p:cNvPr id="5276" name="Google Shape;5276;p55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7" name="Google Shape;5277;p55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78" name="Google Shape;5278;p55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79" name="Google Shape;5279;p55"/>
          <p:cNvGrpSpPr/>
          <p:nvPr/>
        </p:nvGrpSpPr>
        <p:grpSpPr>
          <a:xfrm>
            <a:off x="2089442" y="3582592"/>
            <a:ext cx="339306" cy="251698"/>
            <a:chOff x="2678275" y="2090100"/>
            <a:chExt cx="481900" cy="357475"/>
          </a:xfrm>
        </p:grpSpPr>
        <p:sp>
          <p:nvSpPr>
            <p:cNvPr id="5280" name="Google Shape;5280;p55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1" name="Google Shape;5281;p55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2" name="Google Shape;5282;p55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3" name="Google Shape;5283;p55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4" name="Google Shape;5284;p55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85" name="Google Shape;5285;p55"/>
          <p:cNvGrpSpPr/>
          <p:nvPr/>
        </p:nvGrpSpPr>
        <p:grpSpPr>
          <a:xfrm>
            <a:off x="2566646" y="3594790"/>
            <a:ext cx="219345" cy="227301"/>
            <a:chOff x="3357325" y="2093500"/>
            <a:chExt cx="311525" cy="322825"/>
          </a:xfrm>
        </p:grpSpPr>
        <p:sp>
          <p:nvSpPr>
            <p:cNvPr id="5286" name="Google Shape;5286;p55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7" name="Google Shape;5287;p55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88" name="Google Shape;5288;p55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89" name="Google Shape;5289;p55"/>
          <p:cNvSpPr/>
          <p:nvPr/>
        </p:nvSpPr>
        <p:spPr>
          <a:xfrm>
            <a:off x="2921919" y="3550464"/>
            <a:ext cx="333673" cy="315824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290" name="Google Shape;5290;p55"/>
          <p:cNvGrpSpPr/>
          <p:nvPr/>
        </p:nvGrpSpPr>
        <p:grpSpPr>
          <a:xfrm>
            <a:off x="3360836" y="3538814"/>
            <a:ext cx="292078" cy="339253"/>
            <a:chOff x="4492800" y="2027925"/>
            <a:chExt cx="414825" cy="481825"/>
          </a:xfrm>
        </p:grpSpPr>
        <p:sp>
          <p:nvSpPr>
            <p:cNvPr id="5291" name="Google Shape;5291;p55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2" name="Google Shape;5292;p55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93" name="Google Shape;5293;p55"/>
          <p:cNvGrpSpPr/>
          <p:nvPr/>
        </p:nvGrpSpPr>
        <p:grpSpPr>
          <a:xfrm>
            <a:off x="3759928" y="3538805"/>
            <a:ext cx="339200" cy="339271"/>
            <a:chOff x="5049725" y="2027900"/>
            <a:chExt cx="481750" cy="481850"/>
          </a:xfrm>
        </p:grpSpPr>
        <p:sp>
          <p:nvSpPr>
            <p:cNvPr id="5294" name="Google Shape;5294;p55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5" name="Google Shape;5295;p55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6" name="Google Shape;5296;p55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7" name="Google Shape;5297;p55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8" name="Google Shape;5298;p55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99" name="Google Shape;5299;p55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0" name="Google Shape;5300;p55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1" name="Google Shape;5301;p55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02" name="Google Shape;5302;p55"/>
          <p:cNvGrpSpPr/>
          <p:nvPr/>
        </p:nvGrpSpPr>
        <p:grpSpPr>
          <a:xfrm>
            <a:off x="4233524" y="3538893"/>
            <a:ext cx="219890" cy="339095"/>
            <a:chOff x="5726350" y="2028150"/>
            <a:chExt cx="312300" cy="481600"/>
          </a:xfrm>
        </p:grpSpPr>
        <p:sp>
          <p:nvSpPr>
            <p:cNvPr id="5303" name="Google Shape;5303;p55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4" name="Google Shape;5304;p55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5" name="Google Shape;5305;p55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06" name="Google Shape;5306;p55"/>
          <p:cNvGrpSpPr/>
          <p:nvPr/>
        </p:nvGrpSpPr>
        <p:grpSpPr>
          <a:xfrm>
            <a:off x="4593715" y="3542000"/>
            <a:ext cx="332881" cy="332881"/>
            <a:chOff x="6239925" y="2032450"/>
            <a:chExt cx="472775" cy="472775"/>
          </a:xfrm>
        </p:grpSpPr>
        <p:sp>
          <p:nvSpPr>
            <p:cNvPr id="5307" name="Google Shape;5307;p55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08" name="Google Shape;5308;p55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09" name="Google Shape;5309;p55"/>
          <p:cNvGrpSpPr/>
          <p:nvPr/>
        </p:nvGrpSpPr>
        <p:grpSpPr>
          <a:xfrm>
            <a:off x="5042807" y="2364092"/>
            <a:ext cx="334641" cy="185425"/>
            <a:chOff x="903075" y="2730000"/>
            <a:chExt cx="475275" cy="263350"/>
          </a:xfrm>
        </p:grpSpPr>
        <p:sp>
          <p:nvSpPr>
            <p:cNvPr id="5310" name="Google Shape;5310;p55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1" name="Google Shape;5311;p55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2" name="Google Shape;5312;p55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13" name="Google Shape;5313;p55"/>
          <p:cNvGrpSpPr/>
          <p:nvPr/>
        </p:nvGrpSpPr>
        <p:grpSpPr>
          <a:xfrm>
            <a:off x="1247198" y="3538814"/>
            <a:ext cx="339253" cy="339253"/>
            <a:chOff x="1492675" y="2027925"/>
            <a:chExt cx="481825" cy="481825"/>
          </a:xfrm>
        </p:grpSpPr>
        <p:sp>
          <p:nvSpPr>
            <p:cNvPr id="5314" name="Google Shape;5314;p55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5" name="Google Shape;5315;p55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6" name="Google Shape;5316;p55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7" name="Google Shape;5317;p55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18" name="Google Shape;5318;p55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19" name="Google Shape;5319;p55"/>
          <p:cNvGrpSpPr/>
          <p:nvPr/>
        </p:nvGrpSpPr>
        <p:grpSpPr>
          <a:xfrm>
            <a:off x="5473575" y="2287178"/>
            <a:ext cx="339253" cy="339253"/>
            <a:chOff x="1492675" y="2620775"/>
            <a:chExt cx="481825" cy="481825"/>
          </a:xfrm>
        </p:grpSpPr>
        <p:sp>
          <p:nvSpPr>
            <p:cNvPr id="5320" name="Google Shape;5320;p55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1" name="Google Shape;5321;p55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322" name="Google Shape;5322;p55"/>
          <p:cNvSpPr/>
          <p:nvPr/>
        </p:nvSpPr>
        <p:spPr>
          <a:xfrm>
            <a:off x="5873522" y="2287094"/>
            <a:ext cx="352508" cy="339253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323" name="Google Shape;5323;p55"/>
          <p:cNvGrpSpPr/>
          <p:nvPr/>
        </p:nvGrpSpPr>
        <p:grpSpPr>
          <a:xfrm>
            <a:off x="6297328" y="2303161"/>
            <a:ext cx="333585" cy="307287"/>
            <a:chOff x="2682350" y="2643425"/>
            <a:chExt cx="473775" cy="436425"/>
          </a:xfrm>
        </p:grpSpPr>
        <p:sp>
          <p:nvSpPr>
            <p:cNvPr id="5324" name="Google Shape;5324;p55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5" name="Google Shape;5325;p55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6" name="Google Shape;5326;p55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7" name="Google Shape;5327;p55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8" name="Google Shape;5328;p55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29" name="Google Shape;5329;p55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0" name="Google Shape;5330;p55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31" name="Google Shape;5331;p55"/>
          <p:cNvGrpSpPr/>
          <p:nvPr/>
        </p:nvGrpSpPr>
        <p:grpSpPr>
          <a:xfrm>
            <a:off x="6762818" y="2287178"/>
            <a:ext cx="238531" cy="339253"/>
            <a:chOff x="3342725" y="2620775"/>
            <a:chExt cx="338775" cy="481825"/>
          </a:xfrm>
        </p:grpSpPr>
        <p:sp>
          <p:nvSpPr>
            <p:cNvPr id="5332" name="Google Shape;5332;p55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3" name="Google Shape;5333;p55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4" name="Google Shape;5334;p55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35" name="Google Shape;5335;p55"/>
          <p:cNvGrpSpPr/>
          <p:nvPr/>
        </p:nvGrpSpPr>
        <p:grpSpPr>
          <a:xfrm>
            <a:off x="7156568" y="2287178"/>
            <a:ext cx="278296" cy="339253"/>
            <a:chOff x="3907325" y="2620775"/>
            <a:chExt cx="395250" cy="481825"/>
          </a:xfrm>
        </p:grpSpPr>
        <p:sp>
          <p:nvSpPr>
            <p:cNvPr id="5336" name="Google Shape;5336;p55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7" name="Google Shape;5337;p55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8" name="Google Shape;5338;p55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39" name="Google Shape;5339;p55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40" name="Google Shape;5340;p55"/>
          <p:cNvGrpSpPr/>
          <p:nvPr/>
        </p:nvGrpSpPr>
        <p:grpSpPr>
          <a:xfrm>
            <a:off x="7549755" y="2297783"/>
            <a:ext cx="339253" cy="318042"/>
            <a:chOff x="4456875" y="2635825"/>
            <a:chExt cx="481825" cy="451700"/>
          </a:xfrm>
        </p:grpSpPr>
        <p:sp>
          <p:nvSpPr>
            <p:cNvPr id="5341" name="Google Shape;5341;p55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2" name="Google Shape;5342;p55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3" name="Google Shape;5343;p55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4" name="Google Shape;5344;p55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5" name="Google Shape;5345;p55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6" name="Google Shape;5346;p55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47" name="Google Shape;5347;p55"/>
          <p:cNvGrpSpPr/>
          <p:nvPr/>
        </p:nvGrpSpPr>
        <p:grpSpPr>
          <a:xfrm>
            <a:off x="7974679" y="2297783"/>
            <a:ext cx="339253" cy="318042"/>
            <a:chOff x="5049725" y="2635825"/>
            <a:chExt cx="481825" cy="451700"/>
          </a:xfrm>
        </p:grpSpPr>
        <p:sp>
          <p:nvSpPr>
            <p:cNvPr id="5348" name="Google Shape;5348;p55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49" name="Google Shape;5349;p55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0" name="Google Shape;5350;p55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51" name="Google Shape;5351;p55"/>
          <p:cNvGrpSpPr/>
          <p:nvPr/>
        </p:nvGrpSpPr>
        <p:grpSpPr>
          <a:xfrm>
            <a:off x="2375386" y="3952243"/>
            <a:ext cx="338566" cy="338373"/>
            <a:chOff x="5643000" y="2621375"/>
            <a:chExt cx="480850" cy="480575"/>
          </a:xfrm>
        </p:grpSpPr>
        <p:sp>
          <p:nvSpPr>
            <p:cNvPr id="5352" name="Google Shape;5352;p55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3" name="Google Shape;5353;p55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4" name="Google Shape;5354;p55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5" name="Google Shape;5355;p55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6" name="Google Shape;5356;p55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7" name="Google Shape;5357;p55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58" name="Google Shape;5358;p55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59" name="Google Shape;5359;p55"/>
          <p:cNvGrpSpPr/>
          <p:nvPr/>
        </p:nvGrpSpPr>
        <p:grpSpPr>
          <a:xfrm>
            <a:off x="4192782" y="3951803"/>
            <a:ext cx="339359" cy="339253"/>
            <a:chOff x="6235250" y="2620775"/>
            <a:chExt cx="481975" cy="481825"/>
          </a:xfrm>
        </p:grpSpPr>
        <p:sp>
          <p:nvSpPr>
            <p:cNvPr id="5360" name="Google Shape;5360;p55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55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2" name="Google Shape;5362;p55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3" name="Google Shape;5363;p55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4" name="Google Shape;5364;p55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365" name="Google Shape;5365;p55"/>
          <p:cNvSpPr/>
          <p:nvPr/>
        </p:nvSpPr>
        <p:spPr>
          <a:xfrm>
            <a:off x="5037584" y="2720693"/>
            <a:ext cx="345027" cy="320295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366" name="Google Shape;5366;p55"/>
          <p:cNvGrpSpPr/>
          <p:nvPr/>
        </p:nvGrpSpPr>
        <p:grpSpPr>
          <a:xfrm>
            <a:off x="5472652" y="2711317"/>
            <a:ext cx="341101" cy="339253"/>
            <a:chOff x="1535000" y="3223325"/>
            <a:chExt cx="484450" cy="481825"/>
          </a:xfrm>
        </p:grpSpPr>
        <p:sp>
          <p:nvSpPr>
            <p:cNvPr id="5367" name="Google Shape;5367;p55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8" name="Google Shape;5368;p55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69" name="Google Shape;5369;p55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70" name="Google Shape;5370;p55"/>
          <p:cNvGrpSpPr/>
          <p:nvPr/>
        </p:nvGrpSpPr>
        <p:grpSpPr>
          <a:xfrm>
            <a:off x="5880219" y="2746618"/>
            <a:ext cx="339253" cy="268649"/>
            <a:chOff x="2085525" y="3263750"/>
            <a:chExt cx="481825" cy="381550"/>
          </a:xfrm>
        </p:grpSpPr>
        <p:sp>
          <p:nvSpPr>
            <p:cNvPr id="5371" name="Google Shape;5371;p55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2" name="Google Shape;5372;p55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373" name="Google Shape;5373;p55"/>
          <p:cNvSpPr/>
          <p:nvPr/>
        </p:nvSpPr>
        <p:spPr>
          <a:xfrm>
            <a:off x="6294404" y="2778690"/>
            <a:ext cx="339253" cy="204295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374" name="Google Shape;5374;p55"/>
          <p:cNvGrpSpPr/>
          <p:nvPr/>
        </p:nvGrpSpPr>
        <p:grpSpPr>
          <a:xfrm>
            <a:off x="6711982" y="2711308"/>
            <a:ext cx="340204" cy="339271"/>
            <a:chOff x="3270450" y="3213625"/>
            <a:chExt cx="483175" cy="481850"/>
          </a:xfrm>
        </p:grpSpPr>
        <p:sp>
          <p:nvSpPr>
            <p:cNvPr id="5375" name="Google Shape;5375;p55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6" name="Google Shape;5376;p55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77" name="Google Shape;5377;p55"/>
          <p:cNvGrpSpPr/>
          <p:nvPr/>
        </p:nvGrpSpPr>
        <p:grpSpPr>
          <a:xfrm>
            <a:off x="7211250" y="2711317"/>
            <a:ext cx="168931" cy="339253"/>
            <a:chOff x="3984950" y="3213600"/>
            <a:chExt cx="239925" cy="481825"/>
          </a:xfrm>
        </p:grpSpPr>
        <p:sp>
          <p:nvSpPr>
            <p:cNvPr id="5378" name="Google Shape;5378;p55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79" name="Google Shape;5379;p55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380" name="Google Shape;5380;p55"/>
          <p:cNvSpPr/>
          <p:nvPr/>
        </p:nvSpPr>
        <p:spPr>
          <a:xfrm>
            <a:off x="7549578" y="2711214"/>
            <a:ext cx="339306" cy="339253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381" name="Google Shape;5381;p55"/>
          <p:cNvSpPr/>
          <p:nvPr/>
        </p:nvSpPr>
        <p:spPr>
          <a:xfrm>
            <a:off x="7974508" y="2731069"/>
            <a:ext cx="339253" cy="299542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382" name="Google Shape;5382;p55"/>
          <p:cNvGrpSpPr/>
          <p:nvPr/>
        </p:nvGrpSpPr>
        <p:grpSpPr>
          <a:xfrm>
            <a:off x="1874281" y="3981487"/>
            <a:ext cx="355218" cy="279880"/>
            <a:chOff x="5629975" y="3255775"/>
            <a:chExt cx="504500" cy="397500"/>
          </a:xfrm>
        </p:grpSpPr>
        <p:sp>
          <p:nvSpPr>
            <p:cNvPr id="5383" name="Google Shape;5383;p55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4" name="Google Shape;5384;p55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5" name="Google Shape;5385;p55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6" name="Google Shape;5386;p55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87" name="Google Shape;5387;p55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88" name="Google Shape;5388;p55"/>
          <p:cNvGrpSpPr/>
          <p:nvPr/>
        </p:nvGrpSpPr>
        <p:grpSpPr>
          <a:xfrm>
            <a:off x="3755839" y="3981593"/>
            <a:ext cx="340256" cy="279669"/>
            <a:chOff x="6234950" y="3255925"/>
            <a:chExt cx="483250" cy="397200"/>
          </a:xfrm>
        </p:grpSpPr>
        <p:sp>
          <p:nvSpPr>
            <p:cNvPr id="5389" name="Google Shape;5389;p55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0" name="Google Shape;5390;p55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1" name="Google Shape;5391;p55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2" name="Google Shape;5392;p55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3" name="Google Shape;5393;p55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4" name="Google Shape;5394;p55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395" name="Google Shape;5395;p55"/>
          <p:cNvGrpSpPr/>
          <p:nvPr/>
        </p:nvGrpSpPr>
        <p:grpSpPr>
          <a:xfrm>
            <a:off x="5051107" y="3125970"/>
            <a:ext cx="318042" cy="339253"/>
            <a:chOff x="914900" y="3806450"/>
            <a:chExt cx="451700" cy="481825"/>
          </a:xfrm>
        </p:grpSpPr>
        <p:sp>
          <p:nvSpPr>
            <p:cNvPr id="5396" name="Google Shape;5396;p55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7" name="Google Shape;5397;p55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8" name="Google Shape;5398;p55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99" name="Google Shape;5399;p55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0" name="Google Shape;5400;p55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01" name="Google Shape;5401;p55"/>
          <p:cNvGrpSpPr/>
          <p:nvPr/>
        </p:nvGrpSpPr>
        <p:grpSpPr>
          <a:xfrm>
            <a:off x="5470028" y="3125785"/>
            <a:ext cx="346347" cy="339623"/>
            <a:chOff x="1490050" y="3805975"/>
            <a:chExt cx="491900" cy="482350"/>
          </a:xfrm>
        </p:grpSpPr>
        <p:sp>
          <p:nvSpPr>
            <p:cNvPr id="5402" name="Google Shape;5402;p55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3" name="Google Shape;5403;p55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4" name="Google Shape;5404;p55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5" name="Google Shape;5405;p55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06" name="Google Shape;5406;p55"/>
          <p:cNvGrpSpPr/>
          <p:nvPr/>
        </p:nvGrpSpPr>
        <p:grpSpPr>
          <a:xfrm>
            <a:off x="5893896" y="3125970"/>
            <a:ext cx="311899" cy="339253"/>
            <a:chOff x="2104275" y="3806450"/>
            <a:chExt cx="442975" cy="481825"/>
          </a:xfrm>
        </p:grpSpPr>
        <p:sp>
          <p:nvSpPr>
            <p:cNvPr id="5407" name="Google Shape;5407;p55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08" name="Google Shape;5408;p55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09" name="Google Shape;5409;p55"/>
          <p:cNvGrpSpPr/>
          <p:nvPr/>
        </p:nvGrpSpPr>
        <p:grpSpPr>
          <a:xfrm>
            <a:off x="6317413" y="3125970"/>
            <a:ext cx="293416" cy="339253"/>
            <a:chOff x="2710875" y="3806450"/>
            <a:chExt cx="416725" cy="481825"/>
          </a:xfrm>
        </p:grpSpPr>
        <p:sp>
          <p:nvSpPr>
            <p:cNvPr id="5410" name="Google Shape;5410;p55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1" name="Google Shape;5411;p55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2" name="Google Shape;5412;p55"/>
          <p:cNvGrpSpPr/>
          <p:nvPr/>
        </p:nvGrpSpPr>
        <p:grpSpPr>
          <a:xfrm>
            <a:off x="6712457" y="3166412"/>
            <a:ext cx="339253" cy="258369"/>
            <a:chOff x="3271200" y="3863875"/>
            <a:chExt cx="481825" cy="366950"/>
          </a:xfrm>
        </p:grpSpPr>
        <p:sp>
          <p:nvSpPr>
            <p:cNvPr id="5413" name="Google Shape;5413;p55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4" name="Google Shape;5414;p55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5" name="Google Shape;5415;p55"/>
          <p:cNvGrpSpPr/>
          <p:nvPr/>
        </p:nvGrpSpPr>
        <p:grpSpPr>
          <a:xfrm>
            <a:off x="7147952" y="3126199"/>
            <a:ext cx="295528" cy="338795"/>
            <a:chOff x="3895050" y="3806775"/>
            <a:chExt cx="419725" cy="481175"/>
          </a:xfrm>
        </p:grpSpPr>
        <p:sp>
          <p:nvSpPr>
            <p:cNvPr id="5416" name="Google Shape;5416;p55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17" name="Google Shape;5417;p55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18" name="Google Shape;5418;p55"/>
          <p:cNvGrpSpPr/>
          <p:nvPr/>
        </p:nvGrpSpPr>
        <p:grpSpPr>
          <a:xfrm>
            <a:off x="7551234" y="3125979"/>
            <a:ext cx="336296" cy="339235"/>
            <a:chOff x="4464775" y="3806475"/>
            <a:chExt cx="477625" cy="481800"/>
          </a:xfrm>
        </p:grpSpPr>
        <p:sp>
          <p:nvSpPr>
            <p:cNvPr id="5419" name="Google Shape;5419;p55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0" name="Google Shape;5420;p55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1" name="Google Shape;5421;p55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2" name="Google Shape;5422;p55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3" name="Google Shape;5423;p55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4" name="Google Shape;5424;p55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25" name="Google Shape;5425;p55"/>
          <p:cNvGrpSpPr/>
          <p:nvPr/>
        </p:nvGrpSpPr>
        <p:grpSpPr>
          <a:xfrm>
            <a:off x="7974679" y="3125970"/>
            <a:ext cx="339253" cy="339253"/>
            <a:chOff x="5049725" y="3806450"/>
            <a:chExt cx="481825" cy="481825"/>
          </a:xfrm>
        </p:grpSpPr>
        <p:sp>
          <p:nvSpPr>
            <p:cNvPr id="5426" name="Google Shape;5426;p55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7" name="Google Shape;5427;p55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28" name="Google Shape;5428;p55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29" name="Google Shape;5429;p55"/>
          <p:cNvGrpSpPr/>
          <p:nvPr/>
        </p:nvGrpSpPr>
        <p:grpSpPr>
          <a:xfrm>
            <a:off x="1461983" y="3951798"/>
            <a:ext cx="339253" cy="339253"/>
            <a:chOff x="5651375" y="3806450"/>
            <a:chExt cx="481825" cy="481825"/>
          </a:xfrm>
        </p:grpSpPr>
        <p:sp>
          <p:nvSpPr>
            <p:cNvPr id="5430" name="Google Shape;5430;p55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1" name="Google Shape;5431;p55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2" name="Google Shape;5432;p55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3" name="Google Shape;5433;p55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34" name="Google Shape;5434;p55"/>
          <p:cNvGrpSpPr/>
          <p:nvPr/>
        </p:nvGrpSpPr>
        <p:grpSpPr>
          <a:xfrm>
            <a:off x="3360663" y="3953787"/>
            <a:ext cx="298503" cy="335275"/>
            <a:chOff x="6264300" y="3809300"/>
            <a:chExt cx="423950" cy="476175"/>
          </a:xfrm>
        </p:grpSpPr>
        <p:sp>
          <p:nvSpPr>
            <p:cNvPr id="5435" name="Google Shape;5435;p55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6" name="Google Shape;5436;p55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37" name="Google Shape;5437;p55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38" name="Google Shape;5438;p55"/>
          <p:cNvGrpSpPr/>
          <p:nvPr/>
        </p:nvGrpSpPr>
        <p:grpSpPr>
          <a:xfrm>
            <a:off x="5039841" y="3538881"/>
            <a:ext cx="340573" cy="339271"/>
            <a:chOff x="898875" y="4399275"/>
            <a:chExt cx="483700" cy="481850"/>
          </a:xfrm>
        </p:grpSpPr>
        <p:sp>
          <p:nvSpPr>
            <p:cNvPr id="5439" name="Google Shape;5439;p55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0" name="Google Shape;5440;p55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1" name="Google Shape;5441;p55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2" name="Google Shape;5442;p55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3" name="Google Shape;5443;p55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4" name="Google Shape;5444;p55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5" name="Google Shape;5445;p55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6" name="Google Shape;5446;p55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47" name="Google Shape;5447;p55"/>
          <p:cNvGrpSpPr/>
          <p:nvPr/>
        </p:nvGrpSpPr>
        <p:grpSpPr>
          <a:xfrm>
            <a:off x="5473575" y="3554133"/>
            <a:ext cx="339253" cy="308765"/>
            <a:chOff x="1492675" y="4420975"/>
            <a:chExt cx="481825" cy="438525"/>
          </a:xfrm>
        </p:grpSpPr>
        <p:sp>
          <p:nvSpPr>
            <p:cNvPr id="5448" name="Google Shape;5448;p55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49" name="Google Shape;5449;p55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0" name="Google Shape;5450;p55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1" name="Google Shape;5451;p55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2" name="Google Shape;5452;p55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53" name="Google Shape;5453;p55"/>
          <p:cNvGrpSpPr/>
          <p:nvPr/>
        </p:nvGrpSpPr>
        <p:grpSpPr>
          <a:xfrm>
            <a:off x="5878556" y="3539558"/>
            <a:ext cx="342580" cy="337915"/>
            <a:chOff x="2084100" y="4400250"/>
            <a:chExt cx="486550" cy="479925"/>
          </a:xfrm>
        </p:grpSpPr>
        <p:sp>
          <p:nvSpPr>
            <p:cNvPr id="5454" name="Google Shape;5454;p55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5" name="Google Shape;5455;p55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6" name="Google Shape;5456;p55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7" name="Google Shape;5457;p55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8" name="Google Shape;5458;p55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59" name="Google Shape;5459;p55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60" name="Google Shape;5460;p55"/>
          <p:cNvGrpSpPr/>
          <p:nvPr/>
        </p:nvGrpSpPr>
        <p:grpSpPr>
          <a:xfrm>
            <a:off x="6315036" y="3538907"/>
            <a:ext cx="298169" cy="339218"/>
            <a:chOff x="2707950" y="4399325"/>
            <a:chExt cx="423475" cy="481775"/>
          </a:xfrm>
        </p:grpSpPr>
        <p:sp>
          <p:nvSpPr>
            <p:cNvPr id="5461" name="Google Shape;5461;p55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2" name="Google Shape;5462;p55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3" name="Google Shape;5463;p55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4" name="Google Shape;5464;p55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5" name="Google Shape;5465;p55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6" name="Google Shape;5466;p55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7" name="Google Shape;5467;p55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8" name="Google Shape;5468;p55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69" name="Google Shape;5469;p55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0" name="Google Shape;5470;p55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1" name="Google Shape;5471;p55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2" name="Google Shape;5472;p55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73" name="Google Shape;5473;p55"/>
          <p:cNvGrpSpPr/>
          <p:nvPr/>
        </p:nvGrpSpPr>
        <p:grpSpPr>
          <a:xfrm>
            <a:off x="6744555" y="3538881"/>
            <a:ext cx="275057" cy="339271"/>
            <a:chOff x="3330525" y="4399275"/>
            <a:chExt cx="390650" cy="481850"/>
          </a:xfrm>
        </p:grpSpPr>
        <p:sp>
          <p:nvSpPr>
            <p:cNvPr id="5474" name="Google Shape;5474;p55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5" name="Google Shape;5475;p55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6" name="Google Shape;5476;p55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7" name="Google Shape;5477;p55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8" name="Google Shape;5478;p55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79" name="Google Shape;5479;p55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0" name="Google Shape;5480;p55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81" name="Google Shape;5481;p55"/>
          <p:cNvGrpSpPr/>
          <p:nvPr/>
        </p:nvGrpSpPr>
        <p:grpSpPr>
          <a:xfrm>
            <a:off x="7169084" y="3538890"/>
            <a:ext cx="253265" cy="339253"/>
            <a:chOff x="3938800" y="4399275"/>
            <a:chExt cx="359700" cy="481825"/>
          </a:xfrm>
        </p:grpSpPr>
        <p:sp>
          <p:nvSpPr>
            <p:cNvPr id="5482" name="Google Shape;5482;p55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3" name="Google Shape;5483;p55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4" name="Google Shape;5484;p55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5" name="Google Shape;5485;p55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6" name="Google Shape;5486;p55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87" name="Google Shape;5487;p55"/>
          <p:cNvGrpSpPr/>
          <p:nvPr/>
        </p:nvGrpSpPr>
        <p:grpSpPr>
          <a:xfrm>
            <a:off x="7639862" y="3538890"/>
            <a:ext cx="159039" cy="339253"/>
            <a:chOff x="4584850" y="4399275"/>
            <a:chExt cx="225875" cy="481825"/>
          </a:xfrm>
        </p:grpSpPr>
        <p:sp>
          <p:nvSpPr>
            <p:cNvPr id="5488" name="Google Shape;5488;p55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89" name="Google Shape;5489;p55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490" name="Google Shape;5490;p55"/>
          <p:cNvSpPr/>
          <p:nvPr/>
        </p:nvSpPr>
        <p:spPr>
          <a:xfrm>
            <a:off x="7957998" y="3538820"/>
            <a:ext cx="372275" cy="339112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5491" name="Google Shape;5491;p55"/>
          <p:cNvGrpSpPr/>
          <p:nvPr/>
        </p:nvGrpSpPr>
        <p:grpSpPr>
          <a:xfrm>
            <a:off x="1049680" y="3951795"/>
            <a:ext cx="339253" cy="339253"/>
            <a:chOff x="5642550" y="4399275"/>
            <a:chExt cx="481825" cy="481825"/>
          </a:xfrm>
        </p:grpSpPr>
        <p:sp>
          <p:nvSpPr>
            <p:cNvPr id="5492" name="Google Shape;5492;p55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3" name="Google Shape;5493;p55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94" name="Google Shape;5494;p55"/>
          <p:cNvGrpSpPr/>
          <p:nvPr/>
        </p:nvGrpSpPr>
        <p:grpSpPr>
          <a:xfrm>
            <a:off x="2859815" y="3963703"/>
            <a:ext cx="363316" cy="315437"/>
            <a:chOff x="6218300" y="4416175"/>
            <a:chExt cx="516000" cy="448000"/>
          </a:xfrm>
        </p:grpSpPr>
        <p:sp>
          <p:nvSpPr>
            <p:cNvPr id="5495" name="Google Shape;5495;p55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6" name="Google Shape;5496;p55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7" name="Google Shape;5497;p55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98" name="Google Shape;5498;p55"/>
          <p:cNvGrpSpPr/>
          <p:nvPr/>
        </p:nvGrpSpPr>
        <p:grpSpPr>
          <a:xfrm>
            <a:off x="5918879" y="3951792"/>
            <a:ext cx="339253" cy="339253"/>
            <a:chOff x="899850" y="4992125"/>
            <a:chExt cx="481825" cy="481825"/>
          </a:xfrm>
        </p:grpSpPr>
        <p:sp>
          <p:nvSpPr>
            <p:cNvPr id="5499" name="Google Shape;5499;p55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0" name="Google Shape;5500;p55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1" name="Google Shape;5501;p55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2" name="Google Shape;5502;p55"/>
          <p:cNvGrpSpPr/>
          <p:nvPr/>
        </p:nvGrpSpPr>
        <p:grpSpPr>
          <a:xfrm>
            <a:off x="5461708" y="3951792"/>
            <a:ext cx="339253" cy="339253"/>
            <a:chOff x="1492675" y="4992125"/>
            <a:chExt cx="481825" cy="481825"/>
          </a:xfrm>
        </p:grpSpPr>
        <p:sp>
          <p:nvSpPr>
            <p:cNvPr id="5503" name="Google Shape;5503;p55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4" name="Google Shape;5504;p55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5" name="Google Shape;5505;p55"/>
          <p:cNvGrpSpPr/>
          <p:nvPr/>
        </p:nvGrpSpPr>
        <p:grpSpPr>
          <a:xfrm>
            <a:off x="5004462" y="3951792"/>
            <a:ext cx="339253" cy="339253"/>
            <a:chOff x="2085525" y="4992125"/>
            <a:chExt cx="481825" cy="481825"/>
          </a:xfrm>
        </p:grpSpPr>
        <p:sp>
          <p:nvSpPr>
            <p:cNvPr id="5506" name="Google Shape;5506;p55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7" name="Google Shape;5507;p55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8" name="Google Shape;5508;p55"/>
          <p:cNvGrpSpPr/>
          <p:nvPr/>
        </p:nvGrpSpPr>
        <p:grpSpPr>
          <a:xfrm>
            <a:off x="6833221" y="3951792"/>
            <a:ext cx="339253" cy="339253"/>
            <a:chOff x="2678350" y="4992125"/>
            <a:chExt cx="481825" cy="481825"/>
          </a:xfrm>
        </p:grpSpPr>
        <p:sp>
          <p:nvSpPr>
            <p:cNvPr id="5509" name="Google Shape;5509;p55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0" name="Google Shape;5510;p55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1" name="Google Shape;5511;p55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12" name="Google Shape;5512;p55"/>
          <p:cNvGrpSpPr/>
          <p:nvPr/>
        </p:nvGrpSpPr>
        <p:grpSpPr>
          <a:xfrm>
            <a:off x="4628816" y="3951792"/>
            <a:ext cx="339253" cy="339253"/>
            <a:chOff x="3271200" y="4992125"/>
            <a:chExt cx="481825" cy="481825"/>
          </a:xfrm>
        </p:grpSpPr>
        <p:sp>
          <p:nvSpPr>
            <p:cNvPr id="5513" name="Google Shape;5513;p55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4" name="Google Shape;5514;p55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5" name="Google Shape;5515;p55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16" name="Google Shape;5516;p55"/>
          <p:cNvGrpSpPr/>
          <p:nvPr/>
        </p:nvGrpSpPr>
        <p:grpSpPr>
          <a:xfrm>
            <a:off x="7290263" y="3952822"/>
            <a:ext cx="339411" cy="337193"/>
            <a:chOff x="3863900" y="4993625"/>
            <a:chExt cx="482050" cy="478900"/>
          </a:xfrm>
        </p:grpSpPr>
        <p:sp>
          <p:nvSpPr>
            <p:cNvPr id="5517" name="Google Shape;5517;p55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8" name="Google Shape;5518;p55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19" name="Google Shape;5519;p55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0" name="Google Shape;5520;p55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21" name="Google Shape;5521;p55"/>
          <p:cNvGrpSpPr/>
          <p:nvPr/>
        </p:nvGrpSpPr>
        <p:grpSpPr>
          <a:xfrm>
            <a:off x="7747437" y="3952822"/>
            <a:ext cx="339411" cy="337193"/>
            <a:chOff x="4456725" y="4993625"/>
            <a:chExt cx="482050" cy="478900"/>
          </a:xfrm>
        </p:grpSpPr>
        <p:sp>
          <p:nvSpPr>
            <p:cNvPr id="5522" name="Google Shape;5522;p55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3" name="Google Shape;5523;p55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4" name="Google Shape;5524;p55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5" name="Google Shape;5525;p55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26" name="Google Shape;5526;p55"/>
          <p:cNvGrpSpPr/>
          <p:nvPr/>
        </p:nvGrpSpPr>
        <p:grpSpPr>
          <a:xfrm>
            <a:off x="6376030" y="3952813"/>
            <a:ext cx="339411" cy="337211"/>
            <a:chOff x="5049575" y="4993600"/>
            <a:chExt cx="482050" cy="478925"/>
          </a:xfrm>
        </p:grpSpPr>
        <p:sp>
          <p:nvSpPr>
            <p:cNvPr id="5527" name="Google Shape;5527;p55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8" name="Google Shape;5528;p55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9" name="Google Shape;5529;p55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0" name="Google Shape;5530;p55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534" name="Shape 5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5" name="Google Shape;5535;p56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6" name="Google Shape;5536;p56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37" name="Google Shape;5537;p56"/>
          <p:cNvGrpSpPr/>
          <p:nvPr/>
        </p:nvGrpSpPr>
        <p:grpSpPr>
          <a:xfrm>
            <a:off x="876361" y="1533504"/>
            <a:ext cx="322099" cy="370529"/>
            <a:chOff x="-42971725" y="3217825"/>
            <a:chExt cx="275675" cy="317125"/>
          </a:xfrm>
        </p:grpSpPr>
        <p:sp>
          <p:nvSpPr>
            <p:cNvPr id="5538" name="Google Shape;5538;p56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6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6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1" name="Google Shape;5541;p56"/>
          <p:cNvGrpSpPr/>
          <p:nvPr/>
        </p:nvGrpSpPr>
        <p:grpSpPr>
          <a:xfrm>
            <a:off x="848276" y="2002160"/>
            <a:ext cx="378270" cy="337551"/>
            <a:chOff x="-42996150" y="3612600"/>
            <a:chExt cx="323750" cy="288900"/>
          </a:xfrm>
        </p:grpSpPr>
        <p:sp>
          <p:nvSpPr>
            <p:cNvPr id="5542" name="Google Shape;5542;p56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6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6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5" name="Google Shape;5545;p56"/>
          <p:cNvGrpSpPr/>
          <p:nvPr/>
        </p:nvGrpSpPr>
        <p:grpSpPr>
          <a:xfrm>
            <a:off x="851036" y="2411530"/>
            <a:ext cx="372749" cy="370909"/>
            <a:chOff x="-42994575" y="3950300"/>
            <a:chExt cx="319025" cy="317450"/>
          </a:xfrm>
        </p:grpSpPr>
        <p:sp>
          <p:nvSpPr>
            <p:cNvPr id="5546" name="Google Shape;5546;p56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6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6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9" name="Google Shape;5549;p56"/>
          <p:cNvGrpSpPr/>
          <p:nvPr/>
        </p:nvGrpSpPr>
        <p:grpSpPr>
          <a:xfrm>
            <a:off x="3004431" y="1558362"/>
            <a:ext cx="371785" cy="370879"/>
            <a:chOff x="-41111350" y="3239100"/>
            <a:chExt cx="318200" cy="317425"/>
          </a:xfrm>
        </p:grpSpPr>
        <p:sp>
          <p:nvSpPr>
            <p:cNvPr id="5550" name="Google Shape;5550;p56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6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6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6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4" name="Google Shape;5554;p56"/>
          <p:cNvGrpSpPr/>
          <p:nvPr/>
        </p:nvGrpSpPr>
        <p:grpSpPr>
          <a:xfrm>
            <a:off x="3000751" y="1993894"/>
            <a:ext cx="379146" cy="370967"/>
            <a:chOff x="-41117650" y="3605525"/>
            <a:chExt cx="324500" cy="317500"/>
          </a:xfrm>
        </p:grpSpPr>
        <p:sp>
          <p:nvSpPr>
            <p:cNvPr id="5555" name="Google Shape;5555;p56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6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6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58" name="Google Shape;5558;p56"/>
          <p:cNvSpPr/>
          <p:nvPr/>
        </p:nvSpPr>
        <p:spPr>
          <a:xfrm>
            <a:off x="3006881" y="2443479"/>
            <a:ext cx="372720" cy="361678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59" name="Google Shape;5559;p56"/>
          <p:cNvGrpSpPr/>
          <p:nvPr/>
        </p:nvGrpSpPr>
        <p:grpSpPr>
          <a:xfrm>
            <a:off x="1827005" y="2885417"/>
            <a:ext cx="216271" cy="371814"/>
            <a:chOff x="-39205300" y="3220175"/>
            <a:chExt cx="185100" cy="318225"/>
          </a:xfrm>
        </p:grpSpPr>
        <p:sp>
          <p:nvSpPr>
            <p:cNvPr id="5560" name="Google Shape;5560;p56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6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2" name="Google Shape;5562;p56"/>
          <p:cNvGrpSpPr/>
          <p:nvPr/>
        </p:nvGrpSpPr>
        <p:grpSpPr>
          <a:xfrm>
            <a:off x="1792533" y="3345488"/>
            <a:ext cx="300016" cy="369273"/>
            <a:chOff x="-39248625" y="3588600"/>
            <a:chExt cx="256775" cy="316050"/>
          </a:xfrm>
        </p:grpSpPr>
        <p:sp>
          <p:nvSpPr>
            <p:cNvPr id="5563" name="Google Shape;5563;p56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6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65" name="Google Shape;5565;p56"/>
          <p:cNvSpPr/>
          <p:nvPr/>
        </p:nvSpPr>
        <p:spPr>
          <a:xfrm>
            <a:off x="1763554" y="3801114"/>
            <a:ext cx="363548" cy="370909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6" name="Google Shape;5566;p56"/>
          <p:cNvSpPr/>
          <p:nvPr/>
        </p:nvSpPr>
        <p:spPr>
          <a:xfrm>
            <a:off x="3953101" y="2872552"/>
            <a:ext cx="369974" cy="368601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67" name="Google Shape;5567;p56"/>
          <p:cNvGrpSpPr/>
          <p:nvPr/>
        </p:nvGrpSpPr>
        <p:grpSpPr>
          <a:xfrm>
            <a:off x="1243246" y="1533504"/>
            <a:ext cx="429504" cy="370879"/>
            <a:chOff x="-42651700" y="3217825"/>
            <a:chExt cx="367600" cy="317425"/>
          </a:xfrm>
        </p:grpSpPr>
        <p:sp>
          <p:nvSpPr>
            <p:cNvPr id="5568" name="Google Shape;5568;p56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6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6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6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2" name="Google Shape;5572;p56"/>
          <p:cNvGrpSpPr/>
          <p:nvPr/>
        </p:nvGrpSpPr>
        <p:grpSpPr>
          <a:xfrm>
            <a:off x="1278678" y="1973154"/>
            <a:ext cx="358640" cy="363226"/>
            <a:chOff x="-42617300" y="3587775"/>
            <a:chExt cx="306950" cy="310875"/>
          </a:xfrm>
        </p:grpSpPr>
        <p:sp>
          <p:nvSpPr>
            <p:cNvPr id="5573" name="Google Shape;5573;p56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6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75" name="Google Shape;5575;p56"/>
          <p:cNvSpPr/>
          <p:nvPr/>
        </p:nvSpPr>
        <p:spPr>
          <a:xfrm>
            <a:off x="1275131" y="2412197"/>
            <a:ext cx="371785" cy="369974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76" name="Google Shape;5576;p56"/>
          <p:cNvGrpSpPr/>
          <p:nvPr/>
        </p:nvGrpSpPr>
        <p:grpSpPr>
          <a:xfrm>
            <a:off x="3450506" y="1557895"/>
            <a:ext cx="376926" cy="370324"/>
            <a:chOff x="-40748275" y="3238700"/>
            <a:chExt cx="322600" cy="316950"/>
          </a:xfrm>
        </p:grpSpPr>
        <p:sp>
          <p:nvSpPr>
            <p:cNvPr id="5577" name="Google Shape;5577;p56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6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6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6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6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6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3" name="Google Shape;5583;p56"/>
          <p:cNvGrpSpPr/>
          <p:nvPr/>
        </p:nvGrpSpPr>
        <p:grpSpPr>
          <a:xfrm>
            <a:off x="3453062" y="2025879"/>
            <a:ext cx="371814" cy="338690"/>
            <a:chOff x="-40745125" y="3632900"/>
            <a:chExt cx="318225" cy="289875"/>
          </a:xfrm>
        </p:grpSpPr>
        <p:sp>
          <p:nvSpPr>
            <p:cNvPr id="5584" name="Google Shape;5584;p56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6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6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6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6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6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6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1" name="Google Shape;5591;p56"/>
          <p:cNvGrpSpPr/>
          <p:nvPr/>
        </p:nvGrpSpPr>
        <p:grpSpPr>
          <a:xfrm>
            <a:off x="3457209" y="2437089"/>
            <a:ext cx="363518" cy="370178"/>
            <a:chOff x="-40742750" y="3972175"/>
            <a:chExt cx="311125" cy="316825"/>
          </a:xfrm>
        </p:grpSpPr>
        <p:sp>
          <p:nvSpPr>
            <p:cNvPr id="5592" name="Google Shape;5592;p56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6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4" name="Google Shape;5594;p56"/>
          <p:cNvGrpSpPr/>
          <p:nvPr/>
        </p:nvGrpSpPr>
        <p:grpSpPr>
          <a:xfrm>
            <a:off x="2239871" y="2887257"/>
            <a:ext cx="266892" cy="369974"/>
            <a:chOff x="-38860325" y="3221750"/>
            <a:chExt cx="228425" cy="316650"/>
          </a:xfrm>
        </p:grpSpPr>
        <p:sp>
          <p:nvSpPr>
            <p:cNvPr id="5595" name="Google Shape;5595;p56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6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6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6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9" name="Google Shape;5599;p56"/>
          <p:cNvGrpSpPr/>
          <p:nvPr/>
        </p:nvGrpSpPr>
        <p:grpSpPr>
          <a:xfrm>
            <a:off x="2190678" y="3349314"/>
            <a:ext cx="380081" cy="367111"/>
            <a:chOff x="-38905225" y="3591875"/>
            <a:chExt cx="325300" cy="314200"/>
          </a:xfrm>
        </p:grpSpPr>
        <p:sp>
          <p:nvSpPr>
            <p:cNvPr id="5600" name="Google Shape;5600;p56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6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6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03" name="Google Shape;5603;p56"/>
          <p:cNvSpPr/>
          <p:nvPr/>
        </p:nvSpPr>
        <p:spPr>
          <a:xfrm>
            <a:off x="2198491" y="3859092"/>
            <a:ext cx="369974" cy="312927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04" name="Google Shape;5604;p56"/>
          <p:cNvGrpSpPr/>
          <p:nvPr/>
        </p:nvGrpSpPr>
        <p:grpSpPr>
          <a:xfrm>
            <a:off x="3997427" y="3334394"/>
            <a:ext cx="290815" cy="369740"/>
            <a:chOff x="-37370925" y="3579105"/>
            <a:chExt cx="248900" cy="316450"/>
          </a:xfrm>
        </p:grpSpPr>
        <p:sp>
          <p:nvSpPr>
            <p:cNvPr id="5605" name="Google Shape;5605;p56"/>
            <p:cNvSpPr/>
            <p:nvPr/>
          </p:nvSpPr>
          <p:spPr>
            <a:xfrm>
              <a:off x="-37268550" y="367105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6"/>
            <p:cNvSpPr/>
            <p:nvPr/>
          </p:nvSpPr>
          <p:spPr>
            <a:xfrm>
              <a:off x="-37370925" y="357910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07" name="Google Shape;5607;p56"/>
          <p:cNvSpPr/>
          <p:nvPr/>
        </p:nvSpPr>
        <p:spPr>
          <a:xfrm>
            <a:off x="1697481" y="1534192"/>
            <a:ext cx="364453" cy="369419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8" name="Google Shape;5608;p56"/>
          <p:cNvSpPr/>
          <p:nvPr/>
        </p:nvSpPr>
        <p:spPr>
          <a:xfrm>
            <a:off x="1722323" y="1969494"/>
            <a:ext cx="314767" cy="371814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09" name="Google Shape;5609;p56"/>
          <p:cNvGrpSpPr/>
          <p:nvPr/>
        </p:nvGrpSpPr>
        <p:grpSpPr>
          <a:xfrm>
            <a:off x="1690803" y="2412465"/>
            <a:ext cx="371814" cy="369974"/>
            <a:chOff x="-42259725" y="3951100"/>
            <a:chExt cx="318225" cy="316650"/>
          </a:xfrm>
        </p:grpSpPr>
        <p:sp>
          <p:nvSpPr>
            <p:cNvPr id="5610" name="Google Shape;5610;p56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6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2" name="Google Shape;5612;p56"/>
          <p:cNvGrpSpPr/>
          <p:nvPr/>
        </p:nvGrpSpPr>
        <p:grpSpPr>
          <a:xfrm>
            <a:off x="3889164" y="1591486"/>
            <a:ext cx="370879" cy="337755"/>
            <a:chOff x="-40378075" y="3267450"/>
            <a:chExt cx="317425" cy="289075"/>
          </a:xfrm>
        </p:grpSpPr>
        <p:sp>
          <p:nvSpPr>
            <p:cNvPr id="5613" name="Google Shape;5613;p56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6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6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6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7" name="Google Shape;5617;p56"/>
          <p:cNvGrpSpPr/>
          <p:nvPr/>
        </p:nvGrpSpPr>
        <p:grpSpPr>
          <a:xfrm>
            <a:off x="3892830" y="1992754"/>
            <a:ext cx="363548" cy="369974"/>
            <a:chOff x="-40372575" y="3604550"/>
            <a:chExt cx="311150" cy="316650"/>
          </a:xfrm>
        </p:grpSpPr>
        <p:sp>
          <p:nvSpPr>
            <p:cNvPr id="5618" name="Google Shape;5618;p56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6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6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1" name="Google Shape;5621;p56"/>
          <p:cNvSpPr/>
          <p:nvPr/>
        </p:nvSpPr>
        <p:spPr>
          <a:xfrm>
            <a:off x="3896162" y="2436031"/>
            <a:ext cx="362613" cy="371902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2" name="Google Shape;5622;p56"/>
          <p:cNvGrpSpPr/>
          <p:nvPr/>
        </p:nvGrpSpPr>
        <p:grpSpPr>
          <a:xfrm>
            <a:off x="2616780" y="2885417"/>
            <a:ext cx="399038" cy="372165"/>
            <a:chOff x="-38542250" y="3220175"/>
            <a:chExt cx="341525" cy="318525"/>
          </a:xfrm>
        </p:grpSpPr>
        <p:sp>
          <p:nvSpPr>
            <p:cNvPr id="5623" name="Google Shape;5623;p56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6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6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6" name="Google Shape;5626;p56"/>
          <p:cNvGrpSpPr/>
          <p:nvPr/>
        </p:nvGrpSpPr>
        <p:grpSpPr>
          <a:xfrm>
            <a:off x="2638712" y="3344787"/>
            <a:ext cx="369974" cy="369068"/>
            <a:chOff x="-38537400" y="3588000"/>
            <a:chExt cx="316650" cy="315875"/>
          </a:xfrm>
        </p:grpSpPr>
        <p:sp>
          <p:nvSpPr>
            <p:cNvPr id="5627" name="Google Shape;5627;p56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6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6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6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1" name="Google Shape;5631;p56"/>
          <p:cNvGrpSpPr/>
          <p:nvPr/>
        </p:nvGrpSpPr>
        <p:grpSpPr>
          <a:xfrm>
            <a:off x="2637792" y="3802316"/>
            <a:ext cx="371814" cy="369974"/>
            <a:chOff x="-38538975" y="3954250"/>
            <a:chExt cx="318225" cy="316650"/>
          </a:xfrm>
        </p:grpSpPr>
        <p:sp>
          <p:nvSpPr>
            <p:cNvPr id="5632" name="Google Shape;5632;p56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6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4" name="Google Shape;5634;p56"/>
          <p:cNvGrpSpPr/>
          <p:nvPr/>
        </p:nvGrpSpPr>
        <p:grpSpPr>
          <a:xfrm>
            <a:off x="3955104" y="3797243"/>
            <a:ext cx="375465" cy="371814"/>
            <a:chOff x="-37385100" y="3949908"/>
            <a:chExt cx="321350" cy="318225"/>
          </a:xfrm>
        </p:grpSpPr>
        <p:sp>
          <p:nvSpPr>
            <p:cNvPr id="5635" name="Google Shape;5635;p56"/>
            <p:cNvSpPr/>
            <p:nvPr/>
          </p:nvSpPr>
          <p:spPr>
            <a:xfrm>
              <a:off x="-37190575" y="4145233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6"/>
            <p:cNvSpPr/>
            <p:nvPr/>
          </p:nvSpPr>
          <p:spPr>
            <a:xfrm>
              <a:off x="-37385100" y="3949908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7" name="Google Shape;5637;p56"/>
          <p:cNvGrpSpPr/>
          <p:nvPr/>
        </p:nvGrpSpPr>
        <p:grpSpPr>
          <a:xfrm>
            <a:off x="2130763" y="1532803"/>
            <a:ext cx="370909" cy="370675"/>
            <a:chOff x="-41895050" y="3217225"/>
            <a:chExt cx="317450" cy="317250"/>
          </a:xfrm>
        </p:grpSpPr>
        <p:sp>
          <p:nvSpPr>
            <p:cNvPr id="5638" name="Google Shape;5638;p56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6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6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6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6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3" name="Google Shape;5643;p56"/>
          <p:cNvGrpSpPr/>
          <p:nvPr/>
        </p:nvGrpSpPr>
        <p:grpSpPr>
          <a:xfrm>
            <a:off x="2130310" y="1969737"/>
            <a:ext cx="371814" cy="369974"/>
            <a:chOff x="-41893475" y="3584850"/>
            <a:chExt cx="318225" cy="316650"/>
          </a:xfrm>
        </p:grpSpPr>
        <p:sp>
          <p:nvSpPr>
            <p:cNvPr id="5644" name="Google Shape;5644;p56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6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6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6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48" name="Google Shape;5648;p56"/>
          <p:cNvSpPr/>
          <p:nvPr/>
        </p:nvSpPr>
        <p:spPr>
          <a:xfrm>
            <a:off x="2133283" y="2414037"/>
            <a:ext cx="371814" cy="36930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9" name="Google Shape;5649;p56"/>
          <p:cNvSpPr/>
          <p:nvPr/>
        </p:nvSpPr>
        <p:spPr>
          <a:xfrm>
            <a:off x="845041" y="2906375"/>
            <a:ext cx="438997" cy="36903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50" name="Google Shape;5650;p56"/>
          <p:cNvGrpSpPr/>
          <p:nvPr/>
        </p:nvGrpSpPr>
        <p:grpSpPr>
          <a:xfrm>
            <a:off x="900338" y="3365029"/>
            <a:ext cx="337522" cy="370909"/>
            <a:chOff x="-39998250" y="3605325"/>
            <a:chExt cx="288875" cy="317450"/>
          </a:xfrm>
        </p:grpSpPr>
        <p:sp>
          <p:nvSpPr>
            <p:cNvPr id="5651" name="Google Shape;5651;p56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6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3" name="Google Shape;5653;p56"/>
          <p:cNvGrpSpPr/>
          <p:nvPr/>
        </p:nvGrpSpPr>
        <p:grpSpPr>
          <a:xfrm>
            <a:off x="884112" y="3823493"/>
            <a:ext cx="369974" cy="369945"/>
            <a:chOff x="-40011050" y="3972375"/>
            <a:chExt cx="316650" cy="316625"/>
          </a:xfrm>
        </p:grpSpPr>
        <p:sp>
          <p:nvSpPr>
            <p:cNvPr id="5654" name="Google Shape;5654;p56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6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6" name="Google Shape;5656;p56"/>
          <p:cNvGrpSpPr/>
          <p:nvPr/>
        </p:nvGrpSpPr>
        <p:grpSpPr>
          <a:xfrm>
            <a:off x="3116043" y="2888192"/>
            <a:ext cx="266921" cy="369039"/>
            <a:chOff x="-38129425" y="3222550"/>
            <a:chExt cx="228450" cy="315850"/>
          </a:xfrm>
        </p:grpSpPr>
        <p:sp>
          <p:nvSpPr>
            <p:cNvPr id="5657" name="Google Shape;5657;p56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6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9" name="Google Shape;5659;p56"/>
          <p:cNvGrpSpPr/>
          <p:nvPr/>
        </p:nvGrpSpPr>
        <p:grpSpPr>
          <a:xfrm>
            <a:off x="3071012" y="3344787"/>
            <a:ext cx="371785" cy="369974"/>
            <a:chOff x="-38172725" y="3588000"/>
            <a:chExt cx="318200" cy="316650"/>
          </a:xfrm>
        </p:grpSpPr>
        <p:sp>
          <p:nvSpPr>
            <p:cNvPr id="5660" name="Google Shape;5660;p56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6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6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6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6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6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6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6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8" name="Google Shape;5668;p56"/>
          <p:cNvGrpSpPr/>
          <p:nvPr/>
        </p:nvGrpSpPr>
        <p:grpSpPr>
          <a:xfrm>
            <a:off x="3146914" y="3803222"/>
            <a:ext cx="219981" cy="369974"/>
            <a:chOff x="-38109725" y="3955025"/>
            <a:chExt cx="188275" cy="316650"/>
          </a:xfrm>
        </p:grpSpPr>
        <p:sp>
          <p:nvSpPr>
            <p:cNvPr id="5669" name="Google Shape;5669;p56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6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71" name="Google Shape;5671;p56"/>
          <p:cNvSpPr/>
          <p:nvPr/>
        </p:nvSpPr>
        <p:spPr>
          <a:xfrm>
            <a:off x="2248517" y="4262983"/>
            <a:ext cx="383790" cy="370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72" name="Google Shape;5672;p56"/>
          <p:cNvGrpSpPr/>
          <p:nvPr/>
        </p:nvGrpSpPr>
        <p:grpSpPr>
          <a:xfrm>
            <a:off x="2562313" y="1534643"/>
            <a:ext cx="373654" cy="369068"/>
            <a:chOff x="-41530375" y="3218800"/>
            <a:chExt cx="319800" cy="315875"/>
          </a:xfrm>
        </p:grpSpPr>
        <p:sp>
          <p:nvSpPr>
            <p:cNvPr id="5673" name="Google Shape;5673;p56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6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5" name="Google Shape;5675;p56"/>
          <p:cNvGrpSpPr/>
          <p:nvPr/>
        </p:nvGrpSpPr>
        <p:grpSpPr>
          <a:xfrm>
            <a:off x="2564607" y="2049801"/>
            <a:ext cx="369068" cy="289004"/>
            <a:chOff x="-41526450" y="3653375"/>
            <a:chExt cx="315875" cy="247350"/>
          </a:xfrm>
        </p:grpSpPr>
        <p:sp>
          <p:nvSpPr>
            <p:cNvPr id="5676" name="Google Shape;5676;p56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6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8" name="Google Shape;5678;p56"/>
          <p:cNvGrpSpPr/>
          <p:nvPr/>
        </p:nvGrpSpPr>
        <p:grpSpPr>
          <a:xfrm>
            <a:off x="2565994" y="2412465"/>
            <a:ext cx="366293" cy="369974"/>
            <a:chOff x="-41526450" y="3951100"/>
            <a:chExt cx="313500" cy="316650"/>
          </a:xfrm>
        </p:grpSpPr>
        <p:sp>
          <p:nvSpPr>
            <p:cNvPr id="5679" name="Google Shape;5679;p56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6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6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2" name="Google Shape;5682;p56"/>
          <p:cNvGrpSpPr/>
          <p:nvPr/>
        </p:nvGrpSpPr>
        <p:grpSpPr>
          <a:xfrm>
            <a:off x="1331249" y="2906594"/>
            <a:ext cx="339595" cy="371814"/>
            <a:chOff x="-39625900" y="3238300"/>
            <a:chExt cx="290650" cy="318225"/>
          </a:xfrm>
        </p:grpSpPr>
        <p:sp>
          <p:nvSpPr>
            <p:cNvPr id="5683" name="Google Shape;5683;p56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6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85" name="Google Shape;5685;p56"/>
          <p:cNvSpPr/>
          <p:nvPr/>
        </p:nvSpPr>
        <p:spPr>
          <a:xfrm>
            <a:off x="1353422" y="3365720"/>
            <a:ext cx="315672" cy="369974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86" name="Google Shape;5686;p56"/>
          <p:cNvGrpSpPr/>
          <p:nvPr/>
        </p:nvGrpSpPr>
        <p:grpSpPr>
          <a:xfrm>
            <a:off x="1325300" y="3823055"/>
            <a:ext cx="366293" cy="370441"/>
            <a:chOff x="-39647175" y="3972000"/>
            <a:chExt cx="313500" cy="317050"/>
          </a:xfrm>
        </p:grpSpPr>
        <p:sp>
          <p:nvSpPr>
            <p:cNvPr id="5687" name="Google Shape;5687;p56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6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6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0" name="Google Shape;5690;p56"/>
          <p:cNvGrpSpPr/>
          <p:nvPr/>
        </p:nvGrpSpPr>
        <p:grpSpPr>
          <a:xfrm>
            <a:off x="3494427" y="2887053"/>
            <a:ext cx="375495" cy="370879"/>
            <a:chOff x="-37808850" y="3221575"/>
            <a:chExt cx="321375" cy="317425"/>
          </a:xfrm>
        </p:grpSpPr>
        <p:sp>
          <p:nvSpPr>
            <p:cNvPr id="5691" name="Google Shape;5691;p56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6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3" name="Google Shape;5693;p56"/>
          <p:cNvGrpSpPr/>
          <p:nvPr/>
        </p:nvGrpSpPr>
        <p:grpSpPr>
          <a:xfrm>
            <a:off x="3503201" y="3409084"/>
            <a:ext cx="372749" cy="241158"/>
            <a:chOff x="-37806500" y="3643030"/>
            <a:chExt cx="319025" cy="206400"/>
          </a:xfrm>
        </p:grpSpPr>
        <p:sp>
          <p:nvSpPr>
            <p:cNvPr id="5694" name="Google Shape;5694;p56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6"/>
            <p:cNvSpPr/>
            <p:nvPr/>
          </p:nvSpPr>
          <p:spPr>
            <a:xfrm>
              <a:off x="-37806500" y="364303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6" name="Google Shape;5696;p56"/>
          <p:cNvGrpSpPr/>
          <p:nvPr/>
        </p:nvGrpSpPr>
        <p:grpSpPr>
          <a:xfrm>
            <a:off x="3505508" y="3801381"/>
            <a:ext cx="368134" cy="371814"/>
            <a:chOff x="-37804925" y="3953450"/>
            <a:chExt cx="315075" cy="318225"/>
          </a:xfrm>
        </p:grpSpPr>
        <p:sp>
          <p:nvSpPr>
            <p:cNvPr id="5697" name="Google Shape;5697;p56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6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6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00" name="Google Shape;5700;p56"/>
          <p:cNvSpPr/>
          <p:nvPr/>
        </p:nvSpPr>
        <p:spPr>
          <a:xfrm>
            <a:off x="2754452" y="4266125"/>
            <a:ext cx="265986" cy="36903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01" name="Google Shape;5701;p56"/>
          <p:cNvGrpSpPr/>
          <p:nvPr/>
        </p:nvGrpSpPr>
        <p:grpSpPr>
          <a:xfrm>
            <a:off x="4860977" y="1553988"/>
            <a:ext cx="355663" cy="308725"/>
            <a:chOff x="-28462125" y="3199700"/>
            <a:chExt cx="298550" cy="259150"/>
          </a:xfrm>
        </p:grpSpPr>
        <p:sp>
          <p:nvSpPr>
            <p:cNvPr id="5702" name="Google Shape;5702;p56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6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6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5" name="Google Shape;5705;p56"/>
          <p:cNvGrpSpPr/>
          <p:nvPr/>
        </p:nvGrpSpPr>
        <p:grpSpPr>
          <a:xfrm>
            <a:off x="4861930" y="1988678"/>
            <a:ext cx="353757" cy="352833"/>
            <a:chOff x="-28461325" y="3545475"/>
            <a:chExt cx="296950" cy="296175"/>
          </a:xfrm>
        </p:grpSpPr>
        <p:sp>
          <p:nvSpPr>
            <p:cNvPr id="5706" name="Google Shape;5706;p56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6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6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6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6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6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2" name="Google Shape;5712;p56"/>
          <p:cNvGrpSpPr/>
          <p:nvPr/>
        </p:nvGrpSpPr>
        <p:grpSpPr>
          <a:xfrm>
            <a:off x="4858162" y="2438722"/>
            <a:ext cx="361292" cy="352803"/>
            <a:chOff x="-28463700" y="3914875"/>
            <a:chExt cx="303275" cy="296150"/>
          </a:xfrm>
        </p:grpSpPr>
        <p:sp>
          <p:nvSpPr>
            <p:cNvPr id="5713" name="Google Shape;5713;p56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6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5" name="Google Shape;5715;p56"/>
          <p:cNvGrpSpPr/>
          <p:nvPr/>
        </p:nvGrpSpPr>
        <p:grpSpPr>
          <a:xfrm>
            <a:off x="7092947" y="1594805"/>
            <a:ext cx="351880" cy="227092"/>
            <a:chOff x="-26573400" y="3224125"/>
            <a:chExt cx="295375" cy="190625"/>
          </a:xfrm>
        </p:grpSpPr>
        <p:sp>
          <p:nvSpPr>
            <p:cNvPr id="5716" name="Google Shape;5716;p56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6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8" name="Google Shape;5718;p56"/>
          <p:cNvGrpSpPr/>
          <p:nvPr/>
        </p:nvGrpSpPr>
        <p:grpSpPr>
          <a:xfrm>
            <a:off x="7092947" y="1989140"/>
            <a:ext cx="351880" cy="351910"/>
            <a:chOff x="-26573400" y="3546250"/>
            <a:chExt cx="295375" cy="295400"/>
          </a:xfrm>
        </p:grpSpPr>
        <p:sp>
          <p:nvSpPr>
            <p:cNvPr id="5719" name="Google Shape;5719;p56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6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6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6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6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4" name="Google Shape;5724;p56"/>
          <p:cNvGrpSpPr/>
          <p:nvPr/>
        </p:nvGrpSpPr>
        <p:grpSpPr>
          <a:xfrm>
            <a:off x="7081228" y="2439049"/>
            <a:ext cx="375319" cy="352148"/>
            <a:chOff x="-26583625" y="3917025"/>
            <a:chExt cx="315050" cy="295600"/>
          </a:xfrm>
        </p:grpSpPr>
        <p:sp>
          <p:nvSpPr>
            <p:cNvPr id="5725" name="Google Shape;5725;p56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6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6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6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9" name="Google Shape;5729;p56"/>
          <p:cNvSpPr/>
          <p:nvPr/>
        </p:nvSpPr>
        <p:spPr>
          <a:xfrm>
            <a:off x="5748315" y="2919564"/>
            <a:ext cx="352833" cy="35188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30" name="Google Shape;5730;p56"/>
          <p:cNvGrpSpPr/>
          <p:nvPr/>
        </p:nvGrpSpPr>
        <p:grpSpPr>
          <a:xfrm>
            <a:off x="5779742" y="3398079"/>
            <a:ext cx="289039" cy="352833"/>
            <a:chOff x="-24694925" y="3518700"/>
            <a:chExt cx="242625" cy="296175"/>
          </a:xfrm>
        </p:grpSpPr>
        <p:sp>
          <p:nvSpPr>
            <p:cNvPr id="5731" name="Google Shape;5731;p56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6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6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6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5" name="Google Shape;5735;p56"/>
          <p:cNvGrpSpPr/>
          <p:nvPr/>
        </p:nvGrpSpPr>
        <p:grpSpPr>
          <a:xfrm>
            <a:off x="5779280" y="3848107"/>
            <a:ext cx="289962" cy="352833"/>
            <a:chOff x="-24709100" y="3888875"/>
            <a:chExt cx="243400" cy="296175"/>
          </a:xfrm>
        </p:grpSpPr>
        <p:sp>
          <p:nvSpPr>
            <p:cNvPr id="5736" name="Google Shape;5736;p56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6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6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9" name="Google Shape;5739;p56"/>
          <p:cNvGrpSpPr/>
          <p:nvPr/>
        </p:nvGrpSpPr>
        <p:grpSpPr>
          <a:xfrm>
            <a:off x="7979280" y="2920770"/>
            <a:ext cx="356556" cy="349557"/>
            <a:chOff x="-22863675" y="3131775"/>
            <a:chExt cx="299300" cy="293425"/>
          </a:xfrm>
        </p:grpSpPr>
        <p:sp>
          <p:nvSpPr>
            <p:cNvPr id="5740" name="Google Shape;5740;p56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6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6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3" name="Google Shape;5743;p56"/>
          <p:cNvGrpSpPr/>
          <p:nvPr/>
        </p:nvGrpSpPr>
        <p:grpSpPr>
          <a:xfrm>
            <a:off x="5322144" y="1531949"/>
            <a:ext cx="310602" cy="352803"/>
            <a:chOff x="-28069875" y="3175300"/>
            <a:chExt cx="260725" cy="296150"/>
          </a:xfrm>
        </p:grpSpPr>
        <p:sp>
          <p:nvSpPr>
            <p:cNvPr id="5744" name="Google Shape;5744;p56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6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6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6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6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6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6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6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6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53" name="Google Shape;5753;p56"/>
          <p:cNvSpPr/>
          <p:nvPr/>
        </p:nvSpPr>
        <p:spPr>
          <a:xfrm>
            <a:off x="5301578" y="1989685"/>
            <a:ext cx="352803" cy="350719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54" name="Google Shape;5754;p56"/>
          <p:cNvGrpSpPr/>
          <p:nvPr/>
        </p:nvGrpSpPr>
        <p:grpSpPr>
          <a:xfrm>
            <a:off x="5363423" y="2439183"/>
            <a:ext cx="228045" cy="351880"/>
            <a:chOff x="-28032075" y="3916450"/>
            <a:chExt cx="191425" cy="295375"/>
          </a:xfrm>
        </p:grpSpPr>
        <p:sp>
          <p:nvSpPr>
            <p:cNvPr id="5755" name="Google Shape;5755;p56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6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6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8" name="Google Shape;5758;p56"/>
          <p:cNvGrpSpPr/>
          <p:nvPr/>
        </p:nvGrpSpPr>
        <p:grpSpPr>
          <a:xfrm>
            <a:off x="7528769" y="1531934"/>
            <a:ext cx="352833" cy="352833"/>
            <a:chOff x="-26201650" y="3176075"/>
            <a:chExt cx="296175" cy="296175"/>
          </a:xfrm>
        </p:grpSpPr>
        <p:sp>
          <p:nvSpPr>
            <p:cNvPr id="5759" name="Google Shape;5759;p56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6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1" name="Google Shape;5761;p56"/>
          <p:cNvGrpSpPr/>
          <p:nvPr/>
        </p:nvGrpSpPr>
        <p:grpSpPr>
          <a:xfrm>
            <a:off x="7528293" y="1989155"/>
            <a:ext cx="353786" cy="351880"/>
            <a:chOff x="-26204800" y="3547050"/>
            <a:chExt cx="296975" cy="295375"/>
          </a:xfrm>
        </p:grpSpPr>
        <p:sp>
          <p:nvSpPr>
            <p:cNvPr id="5762" name="Google Shape;5762;p56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6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4" name="Google Shape;5764;p56"/>
          <p:cNvSpPr/>
          <p:nvPr/>
        </p:nvSpPr>
        <p:spPr>
          <a:xfrm>
            <a:off x="7561179" y="2438650"/>
            <a:ext cx="289009" cy="352833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65" name="Google Shape;5765;p56"/>
          <p:cNvGrpSpPr/>
          <p:nvPr/>
        </p:nvGrpSpPr>
        <p:grpSpPr>
          <a:xfrm>
            <a:off x="6199548" y="2919133"/>
            <a:ext cx="345328" cy="352833"/>
            <a:chOff x="-24353875" y="3147725"/>
            <a:chExt cx="289875" cy="296175"/>
          </a:xfrm>
        </p:grpSpPr>
        <p:sp>
          <p:nvSpPr>
            <p:cNvPr id="5766" name="Google Shape;5766;p56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6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8" name="Google Shape;5768;p56"/>
          <p:cNvGrpSpPr/>
          <p:nvPr/>
        </p:nvGrpSpPr>
        <p:grpSpPr>
          <a:xfrm>
            <a:off x="6207530" y="3398540"/>
            <a:ext cx="329365" cy="351910"/>
            <a:chOff x="-24344425" y="3519475"/>
            <a:chExt cx="276475" cy="295400"/>
          </a:xfrm>
        </p:grpSpPr>
        <p:sp>
          <p:nvSpPr>
            <p:cNvPr id="5769" name="Google Shape;5769;p56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6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1" name="Google Shape;5771;p56"/>
          <p:cNvGrpSpPr/>
          <p:nvPr/>
        </p:nvGrpSpPr>
        <p:grpSpPr>
          <a:xfrm>
            <a:off x="6197210" y="3850460"/>
            <a:ext cx="350004" cy="348128"/>
            <a:chOff x="-24353075" y="3891250"/>
            <a:chExt cx="293800" cy="292225"/>
          </a:xfrm>
        </p:grpSpPr>
        <p:sp>
          <p:nvSpPr>
            <p:cNvPr id="5772" name="Google Shape;5772;p56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6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4" name="Google Shape;5774;p56"/>
          <p:cNvGrpSpPr/>
          <p:nvPr/>
        </p:nvGrpSpPr>
        <p:grpSpPr>
          <a:xfrm>
            <a:off x="7980681" y="3398763"/>
            <a:ext cx="353757" cy="351463"/>
            <a:chOff x="-22845575" y="3504075"/>
            <a:chExt cx="296950" cy="295025"/>
          </a:xfrm>
        </p:grpSpPr>
        <p:sp>
          <p:nvSpPr>
            <p:cNvPr id="5775" name="Google Shape;5775;p56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6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7" name="Google Shape;5777;p56"/>
          <p:cNvGrpSpPr/>
          <p:nvPr/>
        </p:nvGrpSpPr>
        <p:grpSpPr>
          <a:xfrm>
            <a:off x="5773862" y="1532411"/>
            <a:ext cx="299344" cy="351880"/>
            <a:chOff x="-27691025" y="3175300"/>
            <a:chExt cx="251275" cy="295375"/>
          </a:xfrm>
        </p:grpSpPr>
        <p:sp>
          <p:nvSpPr>
            <p:cNvPr id="5778" name="Google Shape;5778;p56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6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6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6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2" name="Google Shape;5782;p56"/>
          <p:cNvGrpSpPr/>
          <p:nvPr/>
        </p:nvGrpSpPr>
        <p:grpSpPr>
          <a:xfrm>
            <a:off x="5746179" y="2051087"/>
            <a:ext cx="354710" cy="228015"/>
            <a:chOff x="-27721750" y="3598250"/>
            <a:chExt cx="297750" cy="191400"/>
          </a:xfrm>
        </p:grpSpPr>
        <p:sp>
          <p:nvSpPr>
            <p:cNvPr id="5783" name="Google Shape;5783;p56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6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5" name="Google Shape;5785;p56"/>
          <p:cNvGrpSpPr/>
          <p:nvPr/>
        </p:nvGrpSpPr>
        <p:grpSpPr>
          <a:xfrm>
            <a:off x="5747579" y="2444633"/>
            <a:ext cx="351910" cy="340980"/>
            <a:chOff x="-27719400" y="3925600"/>
            <a:chExt cx="295400" cy="286225"/>
          </a:xfrm>
        </p:grpSpPr>
        <p:sp>
          <p:nvSpPr>
            <p:cNvPr id="5786" name="Google Shape;5786;p56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6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8" name="Google Shape;5788;p56"/>
          <p:cNvGrpSpPr/>
          <p:nvPr/>
        </p:nvGrpSpPr>
        <p:grpSpPr>
          <a:xfrm>
            <a:off x="7968851" y="1531473"/>
            <a:ext cx="353757" cy="353757"/>
            <a:chOff x="-25834600" y="3176875"/>
            <a:chExt cx="296950" cy="296950"/>
          </a:xfrm>
        </p:grpSpPr>
        <p:sp>
          <p:nvSpPr>
            <p:cNvPr id="5789" name="Google Shape;5789;p56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6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6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6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6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4" name="Google Shape;5794;p56"/>
          <p:cNvGrpSpPr/>
          <p:nvPr/>
        </p:nvGrpSpPr>
        <p:grpSpPr>
          <a:xfrm>
            <a:off x="7968851" y="1999474"/>
            <a:ext cx="353757" cy="331241"/>
            <a:chOff x="-25834600" y="3564375"/>
            <a:chExt cx="296950" cy="278050"/>
          </a:xfrm>
        </p:grpSpPr>
        <p:sp>
          <p:nvSpPr>
            <p:cNvPr id="5795" name="Google Shape;5795;p56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6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6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6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6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6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6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6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3" name="Google Shape;5803;p56"/>
          <p:cNvGrpSpPr/>
          <p:nvPr/>
        </p:nvGrpSpPr>
        <p:grpSpPr>
          <a:xfrm>
            <a:off x="7966974" y="2438826"/>
            <a:ext cx="357509" cy="352595"/>
            <a:chOff x="-25834600" y="3915850"/>
            <a:chExt cx="300100" cy="295975"/>
          </a:xfrm>
        </p:grpSpPr>
        <p:sp>
          <p:nvSpPr>
            <p:cNvPr id="5804" name="Google Shape;5804;p56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6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6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7" name="Google Shape;5807;p56"/>
          <p:cNvGrpSpPr/>
          <p:nvPr/>
        </p:nvGrpSpPr>
        <p:grpSpPr>
          <a:xfrm>
            <a:off x="6702402" y="2920056"/>
            <a:ext cx="228968" cy="350987"/>
            <a:chOff x="-23930925" y="3149300"/>
            <a:chExt cx="192200" cy="294625"/>
          </a:xfrm>
        </p:grpSpPr>
        <p:sp>
          <p:nvSpPr>
            <p:cNvPr id="5808" name="Google Shape;5808;p56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6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6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6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2" name="Google Shape;5812;p56"/>
          <p:cNvGrpSpPr/>
          <p:nvPr/>
        </p:nvGrpSpPr>
        <p:grpSpPr>
          <a:xfrm>
            <a:off x="6659232" y="3398540"/>
            <a:ext cx="315307" cy="351910"/>
            <a:chOff x="-23962425" y="3519475"/>
            <a:chExt cx="264675" cy="295400"/>
          </a:xfrm>
        </p:grpSpPr>
        <p:sp>
          <p:nvSpPr>
            <p:cNvPr id="5813" name="Google Shape;5813;p56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6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5" name="Google Shape;5815;p56"/>
          <p:cNvSpPr/>
          <p:nvPr/>
        </p:nvSpPr>
        <p:spPr>
          <a:xfrm>
            <a:off x="6629668" y="3852251"/>
            <a:ext cx="375349" cy="344435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16" name="Google Shape;5816;p56"/>
          <p:cNvGrpSpPr/>
          <p:nvPr/>
        </p:nvGrpSpPr>
        <p:grpSpPr>
          <a:xfrm>
            <a:off x="8037908" y="3848584"/>
            <a:ext cx="239302" cy="351880"/>
            <a:chOff x="-22788075" y="3904625"/>
            <a:chExt cx="200875" cy="295375"/>
          </a:xfrm>
        </p:grpSpPr>
        <p:sp>
          <p:nvSpPr>
            <p:cNvPr id="5817" name="Google Shape;5817;p56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6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6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6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1" name="Google Shape;5821;p56"/>
          <p:cNvGrpSpPr/>
          <p:nvPr/>
        </p:nvGrpSpPr>
        <p:grpSpPr>
          <a:xfrm>
            <a:off x="6193206" y="1531949"/>
            <a:ext cx="354710" cy="352803"/>
            <a:chOff x="-27351575" y="3175300"/>
            <a:chExt cx="297750" cy="296150"/>
          </a:xfrm>
        </p:grpSpPr>
        <p:sp>
          <p:nvSpPr>
            <p:cNvPr id="5822" name="Google Shape;5822;p56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6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6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6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6" name="Google Shape;5826;p56"/>
          <p:cNvGrpSpPr/>
          <p:nvPr/>
        </p:nvGrpSpPr>
        <p:grpSpPr>
          <a:xfrm>
            <a:off x="6235914" y="1988559"/>
            <a:ext cx="269293" cy="353072"/>
            <a:chOff x="-27313750" y="3545275"/>
            <a:chExt cx="226050" cy="296375"/>
          </a:xfrm>
        </p:grpSpPr>
        <p:sp>
          <p:nvSpPr>
            <p:cNvPr id="5827" name="Google Shape;5827;p56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6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6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0" name="Google Shape;5830;p56"/>
          <p:cNvGrpSpPr/>
          <p:nvPr/>
        </p:nvGrpSpPr>
        <p:grpSpPr>
          <a:xfrm>
            <a:off x="6193206" y="2436830"/>
            <a:ext cx="354710" cy="356586"/>
            <a:chOff x="-27351575" y="3915650"/>
            <a:chExt cx="297750" cy="299325"/>
          </a:xfrm>
        </p:grpSpPr>
        <p:sp>
          <p:nvSpPr>
            <p:cNvPr id="5831" name="Google Shape;5831;p56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6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3" name="Google Shape;5833;p56"/>
          <p:cNvGrpSpPr/>
          <p:nvPr/>
        </p:nvGrpSpPr>
        <p:grpSpPr>
          <a:xfrm>
            <a:off x="4880696" y="2919029"/>
            <a:ext cx="319060" cy="353042"/>
            <a:chOff x="-25445525" y="3175900"/>
            <a:chExt cx="267825" cy="296350"/>
          </a:xfrm>
        </p:grpSpPr>
        <p:sp>
          <p:nvSpPr>
            <p:cNvPr id="5834" name="Google Shape;5834;p56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6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6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7" name="Google Shape;5837;p56"/>
          <p:cNvGrpSpPr/>
          <p:nvPr/>
        </p:nvGrpSpPr>
        <p:grpSpPr>
          <a:xfrm>
            <a:off x="4862410" y="3409352"/>
            <a:ext cx="355633" cy="330288"/>
            <a:chOff x="-25465200" y="3565175"/>
            <a:chExt cx="298525" cy="277250"/>
          </a:xfrm>
        </p:grpSpPr>
        <p:sp>
          <p:nvSpPr>
            <p:cNvPr id="5838" name="Google Shape;5838;p56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6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0" name="Google Shape;5840;p56"/>
          <p:cNvGrpSpPr/>
          <p:nvPr/>
        </p:nvGrpSpPr>
        <p:grpSpPr>
          <a:xfrm>
            <a:off x="4861948" y="3848882"/>
            <a:ext cx="356556" cy="351285"/>
            <a:chOff x="-25465200" y="3916150"/>
            <a:chExt cx="299300" cy="294875"/>
          </a:xfrm>
        </p:grpSpPr>
        <p:sp>
          <p:nvSpPr>
            <p:cNvPr id="5841" name="Google Shape;5841;p56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6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3" name="Google Shape;5843;p56"/>
          <p:cNvGrpSpPr/>
          <p:nvPr/>
        </p:nvGrpSpPr>
        <p:grpSpPr>
          <a:xfrm>
            <a:off x="7089388" y="2919148"/>
            <a:ext cx="351880" cy="352803"/>
            <a:chOff x="-23615075" y="3148525"/>
            <a:chExt cx="295375" cy="296150"/>
          </a:xfrm>
        </p:grpSpPr>
        <p:sp>
          <p:nvSpPr>
            <p:cNvPr id="5844" name="Google Shape;5844;p56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6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6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6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8" name="Google Shape;5848;p56"/>
          <p:cNvSpPr/>
          <p:nvPr/>
        </p:nvSpPr>
        <p:spPr>
          <a:xfrm>
            <a:off x="7087484" y="3397507"/>
            <a:ext cx="356586" cy="353876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49" name="Google Shape;5849;p56"/>
          <p:cNvGrpSpPr/>
          <p:nvPr/>
        </p:nvGrpSpPr>
        <p:grpSpPr>
          <a:xfrm>
            <a:off x="7088911" y="3858427"/>
            <a:ext cx="352833" cy="332194"/>
            <a:chOff x="-23615075" y="3906200"/>
            <a:chExt cx="296175" cy="278850"/>
          </a:xfrm>
        </p:grpSpPr>
        <p:sp>
          <p:nvSpPr>
            <p:cNvPr id="5850" name="Google Shape;5850;p56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6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6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3" name="Google Shape;5853;p56"/>
          <p:cNvSpPr/>
          <p:nvPr/>
        </p:nvSpPr>
        <p:spPr>
          <a:xfrm>
            <a:off x="6207743" y="4290395"/>
            <a:ext cx="351880" cy="350957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54" name="Google Shape;5854;p56"/>
          <p:cNvGrpSpPr/>
          <p:nvPr/>
        </p:nvGrpSpPr>
        <p:grpSpPr>
          <a:xfrm>
            <a:off x="6637880" y="1532068"/>
            <a:ext cx="353757" cy="352565"/>
            <a:chOff x="-26980600" y="3175500"/>
            <a:chExt cx="296950" cy="295950"/>
          </a:xfrm>
        </p:grpSpPr>
        <p:sp>
          <p:nvSpPr>
            <p:cNvPr id="5855" name="Google Shape;5855;p56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6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6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8" name="Google Shape;5858;p56"/>
          <p:cNvSpPr/>
          <p:nvPr/>
        </p:nvSpPr>
        <p:spPr>
          <a:xfrm>
            <a:off x="6660447" y="1989089"/>
            <a:ext cx="309649" cy="351910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59" name="Google Shape;5859;p56"/>
          <p:cNvGrpSpPr/>
          <p:nvPr/>
        </p:nvGrpSpPr>
        <p:grpSpPr>
          <a:xfrm>
            <a:off x="6638357" y="2470604"/>
            <a:ext cx="352803" cy="289039"/>
            <a:chOff x="-26981375" y="3951875"/>
            <a:chExt cx="296150" cy="242625"/>
          </a:xfrm>
        </p:grpSpPr>
        <p:sp>
          <p:nvSpPr>
            <p:cNvPr id="5860" name="Google Shape;5860;p56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6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6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3" name="Google Shape;5863;p56"/>
          <p:cNvGrpSpPr/>
          <p:nvPr/>
        </p:nvGrpSpPr>
        <p:grpSpPr>
          <a:xfrm>
            <a:off x="5303399" y="2918195"/>
            <a:ext cx="351910" cy="354710"/>
            <a:chOff x="-25094250" y="3176075"/>
            <a:chExt cx="295400" cy="297750"/>
          </a:xfrm>
        </p:grpSpPr>
        <p:sp>
          <p:nvSpPr>
            <p:cNvPr id="5864" name="Google Shape;5864;p56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6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6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7" name="Google Shape;5867;p56"/>
          <p:cNvGrpSpPr/>
          <p:nvPr/>
        </p:nvGrpSpPr>
        <p:grpSpPr>
          <a:xfrm>
            <a:off x="5303399" y="3398556"/>
            <a:ext cx="351910" cy="351880"/>
            <a:chOff x="-25094250" y="3547050"/>
            <a:chExt cx="295400" cy="295375"/>
          </a:xfrm>
        </p:grpSpPr>
        <p:sp>
          <p:nvSpPr>
            <p:cNvPr id="5868" name="Google Shape;5868;p56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6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6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6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6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3" name="Google Shape;5873;p56"/>
          <p:cNvSpPr/>
          <p:nvPr/>
        </p:nvSpPr>
        <p:spPr>
          <a:xfrm>
            <a:off x="5303415" y="3903536"/>
            <a:ext cx="352833" cy="241864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74" name="Google Shape;5874;p56"/>
          <p:cNvGrpSpPr/>
          <p:nvPr/>
        </p:nvGrpSpPr>
        <p:grpSpPr>
          <a:xfrm>
            <a:off x="7535476" y="2919148"/>
            <a:ext cx="352803" cy="352803"/>
            <a:chOff x="-23245675" y="3148525"/>
            <a:chExt cx="296150" cy="296150"/>
          </a:xfrm>
        </p:grpSpPr>
        <p:sp>
          <p:nvSpPr>
            <p:cNvPr id="5875" name="Google Shape;5875;p56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6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6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8" name="Google Shape;5878;p56"/>
          <p:cNvSpPr/>
          <p:nvPr/>
        </p:nvSpPr>
        <p:spPr>
          <a:xfrm>
            <a:off x="7577658" y="3398490"/>
            <a:ext cx="269323" cy="351910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79" name="Google Shape;5879;p56"/>
          <p:cNvGrpSpPr/>
          <p:nvPr/>
        </p:nvGrpSpPr>
        <p:grpSpPr>
          <a:xfrm>
            <a:off x="7535938" y="3848122"/>
            <a:ext cx="351880" cy="352803"/>
            <a:chOff x="-23244900" y="3888100"/>
            <a:chExt cx="295375" cy="296150"/>
          </a:xfrm>
        </p:grpSpPr>
        <p:sp>
          <p:nvSpPr>
            <p:cNvPr id="5880" name="Google Shape;5880;p56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6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6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6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6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6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6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6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6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6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6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1" name="Google Shape;5891;p56"/>
          <p:cNvSpPr/>
          <p:nvPr/>
        </p:nvSpPr>
        <p:spPr>
          <a:xfrm>
            <a:off x="6612202" y="4288988"/>
            <a:ext cx="353786" cy="353757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895" name="Shape 5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6" name="Google Shape;5896;p57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7" name="Google Shape;5897;p57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8" name="Google Shape;5898;p57"/>
          <p:cNvSpPr/>
          <p:nvPr/>
        </p:nvSpPr>
        <p:spPr>
          <a:xfrm>
            <a:off x="849879" y="1532849"/>
            <a:ext cx="367261" cy="366364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9" name="Google Shape;5899;p57"/>
          <p:cNvGrpSpPr/>
          <p:nvPr/>
        </p:nvGrpSpPr>
        <p:grpSpPr>
          <a:xfrm>
            <a:off x="850004" y="1975418"/>
            <a:ext cx="367261" cy="367261"/>
            <a:chOff x="-65145700" y="3727425"/>
            <a:chExt cx="317425" cy="317425"/>
          </a:xfrm>
        </p:grpSpPr>
        <p:sp>
          <p:nvSpPr>
            <p:cNvPr id="5900" name="Google Shape;5900;p57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7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2" name="Google Shape;5902;p57"/>
          <p:cNvGrpSpPr/>
          <p:nvPr/>
        </p:nvGrpSpPr>
        <p:grpSpPr>
          <a:xfrm>
            <a:off x="853201" y="2404333"/>
            <a:ext cx="360868" cy="367261"/>
            <a:chOff x="-65144125" y="4094450"/>
            <a:chExt cx="311900" cy="317425"/>
          </a:xfrm>
        </p:grpSpPr>
        <p:sp>
          <p:nvSpPr>
            <p:cNvPr id="5903" name="Google Shape;5903;p57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7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7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6" name="Google Shape;5906;p57"/>
          <p:cNvSpPr/>
          <p:nvPr/>
        </p:nvSpPr>
        <p:spPr>
          <a:xfrm>
            <a:off x="3057429" y="1531476"/>
            <a:ext cx="369083" cy="369112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7" name="Google Shape;5907;p57"/>
          <p:cNvGrpSpPr/>
          <p:nvPr/>
        </p:nvGrpSpPr>
        <p:grpSpPr>
          <a:xfrm>
            <a:off x="3056770" y="1975028"/>
            <a:ext cx="370645" cy="368042"/>
            <a:chOff x="-63250675" y="3744075"/>
            <a:chExt cx="320350" cy="318100"/>
          </a:xfrm>
        </p:grpSpPr>
        <p:sp>
          <p:nvSpPr>
            <p:cNvPr id="5908" name="Google Shape;5908;p57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7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7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1" name="Google Shape;5911;p57"/>
          <p:cNvGrpSpPr/>
          <p:nvPr/>
        </p:nvGrpSpPr>
        <p:grpSpPr>
          <a:xfrm>
            <a:off x="3058462" y="2404333"/>
            <a:ext cx="367261" cy="367261"/>
            <a:chOff x="-63250675" y="4110200"/>
            <a:chExt cx="317425" cy="317425"/>
          </a:xfrm>
        </p:grpSpPr>
        <p:sp>
          <p:nvSpPr>
            <p:cNvPr id="5912" name="Google Shape;5912;p57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7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7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7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7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7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7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7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7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1" name="Google Shape;5921;p57"/>
          <p:cNvGrpSpPr/>
          <p:nvPr/>
        </p:nvGrpSpPr>
        <p:grpSpPr>
          <a:xfrm>
            <a:off x="1737509" y="2901428"/>
            <a:ext cx="359075" cy="358844"/>
            <a:chOff x="-61351725" y="3372400"/>
            <a:chExt cx="310350" cy="310150"/>
          </a:xfrm>
        </p:grpSpPr>
        <p:sp>
          <p:nvSpPr>
            <p:cNvPr id="5922" name="Google Shape;5922;p57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7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7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5" name="Google Shape;5925;p57"/>
          <p:cNvGrpSpPr/>
          <p:nvPr/>
        </p:nvGrpSpPr>
        <p:grpSpPr>
          <a:xfrm>
            <a:off x="1733864" y="3364484"/>
            <a:ext cx="366364" cy="333534"/>
            <a:chOff x="-61354875" y="3751050"/>
            <a:chExt cx="316650" cy="288275"/>
          </a:xfrm>
        </p:grpSpPr>
        <p:sp>
          <p:nvSpPr>
            <p:cNvPr id="5926" name="Google Shape;5926;p57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7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7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9" name="Google Shape;5929;p57"/>
          <p:cNvGrpSpPr/>
          <p:nvPr/>
        </p:nvGrpSpPr>
        <p:grpSpPr>
          <a:xfrm>
            <a:off x="1733864" y="3806124"/>
            <a:ext cx="366364" cy="367290"/>
            <a:chOff x="-61354875" y="4101525"/>
            <a:chExt cx="316650" cy="317450"/>
          </a:xfrm>
        </p:grpSpPr>
        <p:sp>
          <p:nvSpPr>
            <p:cNvPr id="5930" name="Google Shape;5930;p57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7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2" name="Google Shape;5932;p57"/>
          <p:cNvGrpSpPr/>
          <p:nvPr/>
        </p:nvGrpSpPr>
        <p:grpSpPr>
          <a:xfrm>
            <a:off x="3950299" y="2898000"/>
            <a:ext cx="368157" cy="365699"/>
            <a:chOff x="-59470075" y="3308975"/>
            <a:chExt cx="318200" cy="316075"/>
          </a:xfrm>
        </p:grpSpPr>
        <p:sp>
          <p:nvSpPr>
            <p:cNvPr id="5933" name="Google Shape;5933;p57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7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7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7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7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7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7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7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7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2" name="Google Shape;5942;p57"/>
          <p:cNvGrpSpPr/>
          <p:nvPr/>
        </p:nvGrpSpPr>
        <p:grpSpPr>
          <a:xfrm>
            <a:off x="1295729" y="1533705"/>
            <a:ext cx="367261" cy="364686"/>
            <a:chOff x="-64781025" y="3361050"/>
            <a:chExt cx="317425" cy="315200"/>
          </a:xfrm>
        </p:grpSpPr>
        <p:sp>
          <p:nvSpPr>
            <p:cNvPr id="5943" name="Google Shape;5943;p57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7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7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7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7" name="Google Shape;5947;p57"/>
          <p:cNvSpPr/>
          <p:nvPr/>
        </p:nvSpPr>
        <p:spPr>
          <a:xfrm>
            <a:off x="1295604" y="1976311"/>
            <a:ext cx="367261" cy="36543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8" name="Google Shape;5948;p57"/>
          <p:cNvSpPr/>
          <p:nvPr/>
        </p:nvSpPr>
        <p:spPr>
          <a:xfrm>
            <a:off x="1322938" y="2404313"/>
            <a:ext cx="312592" cy="36726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9" name="Google Shape;5949;p57"/>
          <p:cNvSpPr/>
          <p:nvPr/>
        </p:nvSpPr>
        <p:spPr>
          <a:xfrm>
            <a:off x="3508223" y="1572954"/>
            <a:ext cx="366335" cy="2861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50" name="Google Shape;5950;p57"/>
          <p:cNvGrpSpPr/>
          <p:nvPr/>
        </p:nvGrpSpPr>
        <p:grpSpPr>
          <a:xfrm>
            <a:off x="3500129" y="1975144"/>
            <a:ext cx="382765" cy="367810"/>
            <a:chOff x="-62890750" y="3747425"/>
            <a:chExt cx="330825" cy="317900"/>
          </a:xfrm>
        </p:grpSpPr>
        <p:sp>
          <p:nvSpPr>
            <p:cNvPr id="5951" name="Google Shape;5951;p57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7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7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7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7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7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7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7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7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7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7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7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7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7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5" name="Google Shape;5965;p57"/>
          <p:cNvGrpSpPr/>
          <p:nvPr/>
        </p:nvGrpSpPr>
        <p:grpSpPr>
          <a:xfrm>
            <a:off x="3507881" y="2404781"/>
            <a:ext cx="367261" cy="366364"/>
            <a:chOff x="-62884425" y="4111775"/>
            <a:chExt cx="317425" cy="316650"/>
          </a:xfrm>
        </p:grpSpPr>
        <p:sp>
          <p:nvSpPr>
            <p:cNvPr id="5966" name="Google Shape;5966;p57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7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8" name="Google Shape;5968;p57"/>
          <p:cNvGrpSpPr/>
          <p:nvPr/>
        </p:nvGrpSpPr>
        <p:grpSpPr>
          <a:xfrm>
            <a:off x="2180515" y="2900850"/>
            <a:ext cx="365438" cy="360001"/>
            <a:chOff x="-60991775" y="3376900"/>
            <a:chExt cx="315850" cy="311150"/>
          </a:xfrm>
        </p:grpSpPr>
        <p:sp>
          <p:nvSpPr>
            <p:cNvPr id="5969" name="Google Shape;5969;p57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7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7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2" name="Google Shape;5972;p57"/>
          <p:cNvGrpSpPr/>
          <p:nvPr/>
        </p:nvGrpSpPr>
        <p:grpSpPr>
          <a:xfrm>
            <a:off x="2180052" y="3351714"/>
            <a:ext cx="366364" cy="359075"/>
            <a:chOff x="-60988625" y="3740800"/>
            <a:chExt cx="316650" cy="310350"/>
          </a:xfrm>
        </p:grpSpPr>
        <p:sp>
          <p:nvSpPr>
            <p:cNvPr id="5973" name="Google Shape;5973;p57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7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7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6" name="Google Shape;5976;p57"/>
          <p:cNvGrpSpPr/>
          <p:nvPr/>
        </p:nvGrpSpPr>
        <p:grpSpPr>
          <a:xfrm>
            <a:off x="2180052" y="3807165"/>
            <a:ext cx="366364" cy="365207"/>
            <a:chOff x="-60987850" y="4100950"/>
            <a:chExt cx="316650" cy="315650"/>
          </a:xfrm>
        </p:grpSpPr>
        <p:sp>
          <p:nvSpPr>
            <p:cNvPr id="5977" name="Google Shape;5977;p57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7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7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7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7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2" name="Google Shape;5982;p57"/>
          <p:cNvGrpSpPr/>
          <p:nvPr/>
        </p:nvGrpSpPr>
        <p:grpSpPr>
          <a:xfrm>
            <a:off x="3949836" y="3352625"/>
            <a:ext cx="369083" cy="357253"/>
            <a:chOff x="-59447250" y="3706150"/>
            <a:chExt cx="319000" cy="308775"/>
          </a:xfrm>
        </p:grpSpPr>
        <p:sp>
          <p:nvSpPr>
            <p:cNvPr id="5983" name="Google Shape;5983;p57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7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7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7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7" name="Google Shape;5987;p57"/>
          <p:cNvGrpSpPr/>
          <p:nvPr/>
        </p:nvGrpSpPr>
        <p:grpSpPr>
          <a:xfrm>
            <a:off x="1738564" y="1533936"/>
            <a:ext cx="368186" cy="364224"/>
            <a:chOff x="-64406125" y="3362225"/>
            <a:chExt cx="318225" cy="314800"/>
          </a:xfrm>
        </p:grpSpPr>
        <p:sp>
          <p:nvSpPr>
            <p:cNvPr id="5988" name="Google Shape;5988;p57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7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90" name="Google Shape;5990;p57"/>
          <p:cNvSpPr/>
          <p:nvPr/>
        </p:nvSpPr>
        <p:spPr>
          <a:xfrm>
            <a:off x="1801771" y="1975400"/>
            <a:ext cx="241524" cy="36726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1" name="Google Shape;5991;p57"/>
          <p:cNvGrpSpPr/>
          <p:nvPr/>
        </p:nvGrpSpPr>
        <p:grpSpPr>
          <a:xfrm>
            <a:off x="1739027" y="2404781"/>
            <a:ext cx="367261" cy="366364"/>
            <a:chOff x="-64410850" y="4094450"/>
            <a:chExt cx="317425" cy="316650"/>
          </a:xfrm>
        </p:grpSpPr>
        <p:sp>
          <p:nvSpPr>
            <p:cNvPr id="5992" name="Google Shape;5992;p57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7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7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95" name="Google Shape;5995;p57"/>
          <p:cNvSpPr/>
          <p:nvPr/>
        </p:nvSpPr>
        <p:spPr>
          <a:xfrm>
            <a:off x="3983247" y="1532300"/>
            <a:ext cx="319882" cy="367463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6" name="Google Shape;5996;p57"/>
          <p:cNvGrpSpPr/>
          <p:nvPr/>
        </p:nvGrpSpPr>
        <p:grpSpPr>
          <a:xfrm>
            <a:off x="3960575" y="1974854"/>
            <a:ext cx="365467" cy="368389"/>
            <a:chOff x="-62516625" y="3743175"/>
            <a:chExt cx="315875" cy="318400"/>
          </a:xfrm>
        </p:grpSpPr>
        <p:sp>
          <p:nvSpPr>
            <p:cNvPr id="5997" name="Google Shape;5997;p57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7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9" name="Google Shape;5999;p57"/>
          <p:cNvGrpSpPr/>
          <p:nvPr/>
        </p:nvGrpSpPr>
        <p:grpSpPr>
          <a:xfrm>
            <a:off x="3967415" y="2424826"/>
            <a:ext cx="351786" cy="326274"/>
            <a:chOff x="-62511900" y="4129100"/>
            <a:chExt cx="304050" cy="282000"/>
          </a:xfrm>
        </p:grpSpPr>
        <p:sp>
          <p:nvSpPr>
            <p:cNvPr id="6000" name="Google Shape;6000;p57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7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7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7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7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5" name="Google Shape;6005;p57"/>
          <p:cNvGrpSpPr/>
          <p:nvPr/>
        </p:nvGrpSpPr>
        <p:grpSpPr>
          <a:xfrm>
            <a:off x="2645537" y="2897220"/>
            <a:ext cx="310770" cy="367261"/>
            <a:chOff x="-60597975" y="3367475"/>
            <a:chExt cx="268600" cy="317425"/>
          </a:xfrm>
        </p:grpSpPr>
        <p:sp>
          <p:nvSpPr>
            <p:cNvPr id="6006" name="Google Shape;6006;p57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7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7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7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7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11" name="Google Shape;6011;p57"/>
          <p:cNvSpPr/>
          <p:nvPr/>
        </p:nvSpPr>
        <p:spPr>
          <a:xfrm>
            <a:off x="2616264" y="3348731"/>
            <a:ext cx="369083" cy="36500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12" name="Google Shape;6012;p57"/>
          <p:cNvGrpSpPr/>
          <p:nvPr/>
        </p:nvGrpSpPr>
        <p:grpSpPr>
          <a:xfrm>
            <a:off x="2617740" y="3858536"/>
            <a:ext cx="366364" cy="262465"/>
            <a:chOff x="-60621600" y="4145650"/>
            <a:chExt cx="316650" cy="226850"/>
          </a:xfrm>
        </p:grpSpPr>
        <p:sp>
          <p:nvSpPr>
            <p:cNvPr id="6013" name="Google Shape;6013;p57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7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7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6" name="Google Shape;6016;p57"/>
          <p:cNvGrpSpPr/>
          <p:nvPr/>
        </p:nvGrpSpPr>
        <p:grpSpPr>
          <a:xfrm>
            <a:off x="3954392" y="3807035"/>
            <a:ext cx="359972" cy="365467"/>
            <a:chOff x="-59400775" y="4084200"/>
            <a:chExt cx="311125" cy="315875"/>
          </a:xfrm>
        </p:grpSpPr>
        <p:sp>
          <p:nvSpPr>
            <p:cNvPr id="6017" name="Google Shape;6017;p57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7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7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7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7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7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3" name="Google Shape;6023;p57"/>
          <p:cNvGrpSpPr/>
          <p:nvPr/>
        </p:nvGrpSpPr>
        <p:grpSpPr>
          <a:xfrm>
            <a:off x="2178486" y="1532866"/>
            <a:ext cx="365438" cy="366364"/>
            <a:chOff x="-64044600" y="3360375"/>
            <a:chExt cx="315850" cy="316650"/>
          </a:xfrm>
        </p:grpSpPr>
        <p:sp>
          <p:nvSpPr>
            <p:cNvPr id="6024" name="Google Shape;6024;p57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7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7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7" name="Google Shape;6027;p57"/>
          <p:cNvGrpSpPr/>
          <p:nvPr/>
        </p:nvGrpSpPr>
        <p:grpSpPr>
          <a:xfrm>
            <a:off x="2204909" y="1975418"/>
            <a:ext cx="312592" cy="367261"/>
            <a:chOff x="-64022550" y="3727425"/>
            <a:chExt cx="270175" cy="317425"/>
          </a:xfrm>
        </p:grpSpPr>
        <p:sp>
          <p:nvSpPr>
            <p:cNvPr id="6028" name="Google Shape;6028;p57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7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7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1" name="Google Shape;6031;p57"/>
          <p:cNvGrpSpPr/>
          <p:nvPr/>
        </p:nvGrpSpPr>
        <p:grpSpPr>
          <a:xfrm>
            <a:off x="2229047" y="2404318"/>
            <a:ext cx="264317" cy="367290"/>
            <a:chOff x="-64001300" y="4093650"/>
            <a:chExt cx="228450" cy="317450"/>
          </a:xfrm>
        </p:grpSpPr>
        <p:sp>
          <p:nvSpPr>
            <p:cNvPr id="6032" name="Google Shape;6032;p57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7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7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7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6" name="Google Shape;6036;p57"/>
          <p:cNvGrpSpPr/>
          <p:nvPr/>
        </p:nvGrpSpPr>
        <p:grpSpPr>
          <a:xfrm>
            <a:off x="848051" y="2897610"/>
            <a:ext cx="359972" cy="366480"/>
            <a:chOff x="-62148800" y="3377700"/>
            <a:chExt cx="311125" cy="316750"/>
          </a:xfrm>
        </p:grpSpPr>
        <p:sp>
          <p:nvSpPr>
            <p:cNvPr id="6037" name="Google Shape;6037;p57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7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9" name="Google Shape;6039;p57"/>
          <p:cNvGrpSpPr/>
          <p:nvPr/>
        </p:nvGrpSpPr>
        <p:grpSpPr>
          <a:xfrm>
            <a:off x="843958" y="3347607"/>
            <a:ext cx="368157" cy="367290"/>
            <a:chOff x="-62154300" y="3743950"/>
            <a:chExt cx="318200" cy="317450"/>
          </a:xfrm>
        </p:grpSpPr>
        <p:sp>
          <p:nvSpPr>
            <p:cNvPr id="6040" name="Google Shape;6040;p57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7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2" name="Google Shape;6042;p57"/>
          <p:cNvGrpSpPr/>
          <p:nvPr/>
        </p:nvGrpSpPr>
        <p:grpSpPr>
          <a:xfrm>
            <a:off x="843944" y="3806587"/>
            <a:ext cx="368186" cy="366364"/>
            <a:chOff x="-62151950" y="4111775"/>
            <a:chExt cx="318225" cy="316650"/>
          </a:xfrm>
        </p:grpSpPr>
        <p:sp>
          <p:nvSpPr>
            <p:cNvPr id="6043" name="Google Shape;6043;p57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7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7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7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7" name="Google Shape;6047;p57"/>
          <p:cNvGrpSpPr/>
          <p:nvPr/>
        </p:nvGrpSpPr>
        <p:grpSpPr>
          <a:xfrm>
            <a:off x="3062568" y="2897133"/>
            <a:ext cx="368157" cy="367434"/>
            <a:chOff x="-60254550" y="3367325"/>
            <a:chExt cx="318200" cy="317575"/>
          </a:xfrm>
        </p:grpSpPr>
        <p:sp>
          <p:nvSpPr>
            <p:cNvPr id="6048" name="Google Shape;6048;p57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7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7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7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2" name="Google Shape;6052;p57"/>
          <p:cNvGrpSpPr/>
          <p:nvPr/>
        </p:nvGrpSpPr>
        <p:grpSpPr>
          <a:xfrm>
            <a:off x="3063465" y="3348127"/>
            <a:ext cx="366364" cy="366248"/>
            <a:chOff x="-60255350" y="3733825"/>
            <a:chExt cx="316650" cy="316550"/>
          </a:xfrm>
        </p:grpSpPr>
        <p:sp>
          <p:nvSpPr>
            <p:cNvPr id="6053" name="Google Shape;6053;p57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7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7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7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7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7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7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0" name="Google Shape;6060;p57"/>
          <p:cNvGrpSpPr/>
          <p:nvPr/>
        </p:nvGrpSpPr>
        <p:grpSpPr>
          <a:xfrm>
            <a:off x="3091262" y="3807035"/>
            <a:ext cx="310770" cy="365467"/>
            <a:chOff x="-60232500" y="4101525"/>
            <a:chExt cx="268600" cy="315875"/>
          </a:xfrm>
        </p:grpSpPr>
        <p:sp>
          <p:nvSpPr>
            <p:cNvPr id="6061" name="Google Shape;6061;p57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7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3" name="Google Shape;6063;p57"/>
          <p:cNvSpPr/>
          <p:nvPr/>
        </p:nvSpPr>
        <p:spPr>
          <a:xfrm>
            <a:off x="2179036" y="4275969"/>
            <a:ext cx="366335" cy="367290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4" name="Google Shape;6064;p57"/>
          <p:cNvGrpSpPr/>
          <p:nvPr/>
        </p:nvGrpSpPr>
        <p:grpSpPr>
          <a:xfrm>
            <a:off x="2624262" y="1532866"/>
            <a:ext cx="368186" cy="366364"/>
            <a:chOff x="-63679950" y="3360375"/>
            <a:chExt cx="318225" cy="316650"/>
          </a:xfrm>
        </p:grpSpPr>
        <p:sp>
          <p:nvSpPr>
            <p:cNvPr id="6065" name="Google Shape;6065;p57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7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7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7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9" name="Google Shape;6069;p57"/>
          <p:cNvSpPr/>
          <p:nvPr/>
        </p:nvSpPr>
        <p:spPr>
          <a:xfrm>
            <a:off x="2623229" y="1975169"/>
            <a:ext cx="370009" cy="367724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70" name="Google Shape;6070;p57"/>
          <p:cNvGrpSpPr/>
          <p:nvPr/>
        </p:nvGrpSpPr>
        <p:grpSpPr>
          <a:xfrm>
            <a:off x="2622889" y="2404203"/>
            <a:ext cx="370934" cy="367521"/>
            <a:chOff x="-63679950" y="4093450"/>
            <a:chExt cx="320600" cy="317650"/>
          </a:xfrm>
        </p:grpSpPr>
        <p:sp>
          <p:nvSpPr>
            <p:cNvPr id="6071" name="Google Shape;6071;p57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7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7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4" name="Google Shape;6074;p57"/>
          <p:cNvGrpSpPr/>
          <p:nvPr/>
        </p:nvGrpSpPr>
        <p:grpSpPr>
          <a:xfrm>
            <a:off x="1283006" y="2897205"/>
            <a:ext cx="366364" cy="367290"/>
            <a:chOff x="-61784125" y="3377700"/>
            <a:chExt cx="316650" cy="317450"/>
          </a:xfrm>
        </p:grpSpPr>
        <p:sp>
          <p:nvSpPr>
            <p:cNvPr id="6075" name="Google Shape;6075;p57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7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7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7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7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7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7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2" name="Google Shape;6082;p57"/>
          <p:cNvGrpSpPr/>
          <p:nvPr/>
        </p:nvGrpSpPr>
        <p:grpSpPr>
          <a:xfrm>
            <a:off x="1283006" y="3347607"/>
            <a:ext cx="366364" cy="367290"/>
            <a:chOff x="-61783350" y="3743950"/>
            <a:chExt cx="316650" cy="317450"/>
          </a:xfrm>
        </p:grpSpPr>
        <p:sp>
          <p:nvSpPr>
            <p:cNvPr id="6083" name="Google Shape;6083;p57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7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5" name="Google Shape;6085;p57"/>
          <p:cNvSpPr/>
          <p:nvPr/>
        </p:nvSpPr>
        <p:spPr>
          <a:xfrm>
            <a:off x="1282887" y="3806407"/>
            <a:ext cx="366364" cy="366682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6" name="Google Shape;6086;p57"/>
          <p:cNvSpPr/>
          <p:nvPr/>
        </p:nvSpPr>
        <p:spPr>
          <a:xfrm>
            <a:off x="3505689" y="2907052"/>
            <a:ext cx="366364" cy="347563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7" name="Google Shape;6087;p57"/>
          <p:cNvSpPr/>
          <p:nvPr/>
        </p:nvSpPr>
        <p:spPr>
          <a:xfrm>
            <a:off x="3504778" y="3387693"/>
            <a:ext cx="368186" cy="287081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88" name="Google Shape;6088;p57"/>
          <p:cNvGrpSpPr/>
          <p:nvPr/>
        </p:nvGrpSpPr>
        <p:grpSpPr>
          <a:xfrm>
            <a:off x="3504430" y="3807440"/>
            <a:ext cx="369112" cy="364657"/>
            <a:chOff x="-59869425" y="4102225"/>
            <a:chExt cx="319025" cy="315175"/>
          </a:xfrm>
        </p:grpSpPr>
        <p:sp>
          <p:nvSpPr>
            <p:cNvPr id="6089" name="Google Shape;6089;p57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7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7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7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3" name="Google Shape;6093;p57"/>
          <p:cNvGrpSpPr/>
          <p:nvPr/>
        </p:nvGrpSpPr>
        <p:grpSpPr>
          <a:xfrm>
            <a:off x="2623233" y="4276262"/>
            <a:ext cx="366364" cy="365467"/>
            <a:chOff x="-59029025" y="3711650"/>
            <a:chExt cx="316650" cy="315875"/>
          </a:xfrm>
        </p:grpSpPr>
        <p:sp>
          <p:nvSpPr>
            <p:cNvPr id="6094" name="Google Shape;6094;p57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7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7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7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7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7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7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1" name="Google Shape;6101;p57"/>
          <p:cNvGrpSpPr/>
          <p:nvPr/>
        </p:nvGrpSpPr>
        <p:grpSpPr>
          <a:xfrm>
            <a:off x="4859311" y="1532317"/>
            <a:ext cx="351940" cy="348188"/>
            <a:chOff x="581525" y="3254850"/>
            <a:chExt cx="297750" cy="294575"/>
          </a:xfrm>
        </p:grpSpPr>
        <p:sp>
          <p:nvSpPr>
            <p:cNvPr id="6102" name="Google Shape;6102;p57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7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7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5" name="Google Shape;6105;p57"/>
          <p:cNvGrpSpPr/>
          <p:nvPr/>
        </p:nvGrpSpPr>
        <p:grpSpPr>
          <a:xfrm>
            <a:off x="4858380" y="1971253"/>
            <a:ext cx="353802" cy="351497"/>
            <a:chOff x="580725" y="3617925"/>
            <a:chExt cx="299325" cy="297375"/>
          </a:xfrm>
        </p:grpSpPr>
        <p:sp>
          <p:nvSpPr>
            <p:cNvPr id="6106" name="Google Shape;6106;p57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7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7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7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7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1" name="Google Shape;6111;p57"/>
          <p:cNvGrpSpPr/>
          <p:nvPr/>
        </p:nvGrpSpPr>
        <p:grpSpPr>
          <a:xfrm>
            <a:off x="4860242" y="2418443"/>
            <a:ext cx="350079" cy="350079"/>
            <a:chOff x="583100" y="3982600"/>
            <a:chExt cx="296175" cy="296175"/>
          </a:xfrm>
        </p:grpSpPr>
        <p:sp>
          <p:nvSpPr>
            <p:cNvPr id="6112" name="Google Shape;6112;p57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7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7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7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7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7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7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9" name="Google Shape;6119;p57"/>
          <p:cNvGrpSpPr/>
          <p:nvPr/>
        </p:nvGrpSpPr>
        <p:grpSpPr>
          <a:xfrm>
            <a:off x="7092856" y="1532067"/>
            <a:ext cx="307231" cy="348690"/>
            <a:chOff x="2423775" y="3226875"/>
            <a:chExt cx="259925" cy="295000"/>
          </a:xfrm>
        </p:grpSpPr>
        <p:sp>
          <p:nvSpPr>
            <p:cNvPr id="6120" name="Google Shape;6120;p57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7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7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3" name="Google Shape;6123;p57"/>
          <p:cNvGrpSpPr/>
          <p:nvPr/>
        </p:nvGrpSpPr>
        <p:grpSpPr>
          <a:xfrm>
            <a:off x="7070043" y="1973352"/>
            <a:ext cx="352857" cy="347301"/>
            <a:chOff x="2404875" y="3592725"/>
            <a:chExt cx="298525" cy="293825"/>
          </a:xfrm>
        </p:grpSpPr>
        <p:sp>
          <p:nvSpPr>
            <p:cNvPr id="6124" name="Google Shape;6124;p57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7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7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7" name="Google Shape;6127;p57"/>
          <p:cNvGrpSpPr/>
          <p:nvPr/>
        </p:nvGrpSpPr>
        <p:grpSpPr>
          <a:xfrm>
            <a:off x="7070974" y="2418917"/>
            <a:ext cx="350995" cy="349133"/>
            <a:chOff x="2404875" y="3955825"/>
            <a:chExt cx="296950" cy="295375"/>
          </a:xfrm>
        </p:grpSpPr>
        <p:sp>
          <p:nvSpPr>
            <p:cNvPr id="6128" name="Google Shape;6128;p57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7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7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7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2" name="Google Shape;6132;p57"/>
          <p:cNvGrpSpPr/>
          <p:nvPr/>
        </p:nvGrpSpPr>
        <p:grpSpPr>
          <a:xfrm>
            <a:off x="5764954" y="2883111"/>
            <a:ext cx="349163" cy="350079"/>
            <a:chOff x="4263650" y="3235150"/>
            <a:chExt cx="295400" cy="296175"/>
          </a:xfrm>
        </p:grpSpPr>
        <p:sp>
          <p:nvSpPr>
            <p:cNvPr id="6133" name="Google Shape;6133;p57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7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7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7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7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8" name="Google Shape;6138;p57"/>
          <p:cNvGrpSpPr/>
          <p:nvPr/>
        </p:nvGrpSpPr>
        <p:grpSpPr>
          <a:xfrm>
            <a:off x="5762634" y="3342272"/>
            <a:ext cx="353802" cy="327739"/>
            <a:chOff x="4266025" y="3609275"/>
            <a:chExt cx="299325" cy="277275"/>
          </a:xfrm>
        </p:grpSpPr>
        <p:sp>
          <p:nvSpPr>
            <p:cNvPr id="6139" name="Google Shape;6139;p57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7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1" name="Google Shape;6141;p57"/>
          <p:cNvGrpSpPr/>
          <p:nvPr/>
        </p:nvGrpSpPr>
        <p:grpSpPr>
          <a:xfrm>
            <a:off x="5763092" y="3807659"/>
            <a:ext cx="352886" cy="349133"/>
            <a:chOff x="4263650" y="3963700"/>
            <a:chExt cx="298550" cy="295375"/>
          </a:xfrm>
        </p:grpSpPr>
        <p:sp>
          <p:nvSpPr>
            <p:cNvPr id="6142" name="Google Shape;6142;p57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7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7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7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7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7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7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9" name="Google Shape;6149;p57"/>
          <p:cNvGrpSpPr/>
          <p:nvPr/>
        </p:nvGrpSpPr>
        <p:grpSpPr>
          <a:xfrm>
            <a:off x="8041429" y="2883111"/>
            <a:ext cx="226264" cy="350079"/>
            <a:chOff x="6164975" y="3211525"/>
            <a:chExt cx="191425" cy="296175"/>
          </a:xfrm>
        </p:grpSpPr>
        <p:sp>
          <p:nvSpPr>
            <p:cNvPr id="6150" name="Google Shape;6150;p57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7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7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7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7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7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7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7" name="Google Shape;6157;p57"/>
          <p:cNvGrpSpPr/>
          <p:nvPr/>
        </p:nvGrpSpPr>
        <p:grpSpPr>
          <a:xfrm>
            <a:off x="5303466" y="1531387"/>
            <a:ext cx="352886" cy="350049"/>
            <a:chOff x="946175" y="3253275"/>
            <a:chExt cx="298550" cy="296150"/>
          </a:xfrm>
        </p:grpSpPr>
        <p:sp>
          <p:nvSpPr>
            <p:cNvPr id="6158" name="Google Shape;6158;p57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7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7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7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7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3" name="Google Shape;6163;p57"/>
          <p:cNvGrpSpPr/>
          <p:nvPr/>
        </p:nvGrpSpPr>
        <p:grpSpPr>
          <a:xfrm>
            <a:off x="5304397" y="1973351"/>
            <a:ext cx="351024" cy="347301"/>
            <a:chOff x="946175" y="3619500"/>
            <a:chExt cx="296975" cy="293825"/>
          </a:xfrm>
        </p:grpSpPr>
        <p:sp>
          <p:nvSpPr>
            <p:cNvPr id="6164" name="Google Shape;6164;p57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7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7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7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7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7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0" name="Google Shape;6170;p57"/>
          <p:cNvGrpSpPr/>
          <p:nvPr/>
        </p:nvGrpSpPr>
        <p:grpSpPr>
          <a:xfrm>
            <a:off x="5303939" y="2417985"/>
            <a:ext cx="351940" cy="350995"/>
            <a:chOff x="944600" y="3981825"/>
            <a:chExt cx="297750" cy="296950"/>
          </a:xfrm>
        </p:grpSpPr>
        <p:sp>
          <p:nvSpPr>
            <p:cNvPr id="6171" name="Google Shape;6171;p57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7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7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7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5" name="Google Shape;6175;p57"/>
          <p:cNvGrpSpPr/>
          <p:nvPr/>
        </p:nvGrpSpPr>
        <p:grpSpPr>
          <a:xfrm>
            <a:off x="7520875" y="1531845"/>
            <a:ext cx="350079" cy="349133"/>
            <a:chOff x="2768750" y="3227275"/>
            <a:chExt cx="296175" cy="295375"/>
          </a:xfrm>
        </p:grpSpPr>
        <p:sp>
          <p:nvSpPr>
            <p:cNvPr id="6176" name="Google Shape;6176;p57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7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7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7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7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7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7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7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4" name="Google Shape;6184;p57"/>
          <p:cNvGrpSpPr/>
          <p:nvPr/>
        </p:nvGrpSpPr>
        <p:grpSpPr>
          <a:xfrm>
            <a:off x="7541826" y="1972717"/>
            <a:ext cx="308177" cy="348572"/>
            <a:chOff x="2786075" y="3591800"/>
            <a:chExt cx="260725" cy="294900"/>
          </a:xfrm>
        </p:grpSpPr>
        <p:sp>
          <p:nvSpPr>
            <p:cNvPr id="6185" name="Google Shape;6185;p57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7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7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7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7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0" name="Google Shape;6190;p57"/>
          <p:cNvGrpSpPr/>
          <p:nvPr/>
        </p:nvGrpSpPr>
        <p:grpSpPr>
          <a:xfrm>
            <a:off x="7582324" y="2418444"/>
            <a:ext cx="227180" cy="350079"/>
            <a:chOff x="2819150" y="3955025"/>
            <a:chExt cx="192200" cy="296175"/>
          </a:xfrm>
        </p:grpSpPr>
        <p:sp>
          <p:nvSpPr>
            <p:cNvPr id="6191" name="Google Shape;6191;p57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7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7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7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5" name="Google Shape;6195;p57"/>
          <p:cNvGrpSpPr/>
          <p:nvPr/>
        </p:nvGrpSpPr>
        <p:grpSpPr>
          <a:xfrm>
            <a:off x="6206097" y="2884042"/>
            <a:ext cx="349133" cy="348217"/>
            <a:chOff x="4629125" y="3235150"/>
            <a:chExt cx="295375" cy="294600"/>
          </a:xfrm>
        </p:grpSpPr>
        <p:sp>
          <p:nvSpPr>
            <p:cNvPr id="6196" name="Google Shape;6196;p57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7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7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7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7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1" name="Google Shape;6201;p57"/>
          <p:cNvGrpSpPr/>
          <p:nvPr/>
        </p:nvGrpSpPr>
        <p:grpSpPr>
          <a:xfrm>
            <a:off x="6206082" y="3331575"/>
            <a:ext cx="349163" cy="349133"/>
            <a:chOff x="4628325" y="3599825"/>
            <a:chExt cx="295400" cy="295375"/>
          </a:xfrm>
        </p:grpSpPr>
        <p:sp>
          <p:nvSpPr>
            <p:cNvPr id="6202" name="Google Shape;6202;p57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7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7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7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7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7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7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7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7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7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7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7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4" name="Google Shape;6214;p57"/>
          <p:cNvGrpSpPr/>
          <p:nvPr/>
        </p:nvGrpSpPr>
        <p:grpSpPr>
          <a:xfrm>
            <a:off x="6227033" y="3807186"/>
            <a:ext cx="307261" cy="350079"/>
            <a:chOff x="4645650" y="3962900"/>
            <a:chExt cx="259950" cy="296175"/>
          </a:xfrm>
        </p:grpSpPr>
        <p:sp>
          <p:nvSpPr>
            <p:cNvPr id="6215" name="Google Shape;6215;p57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7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7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7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7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7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1" name="Google Shape;6221;p57"/>
          <p:cNvGrpSpPr/>
          <p:nvPr/>
        </p:nvGrpSpPr>
        <p:grpSpPr>
          <a:xfrm>
            <a:off x="7979994" y="3332048"/>
            <a:ext cx="349133" cy="348188"/>
            <a:chOff x="6143725" y="3582500"/>
            <a:chExt cx="295375" cy="294575"/>
          </a:xfrm>
        </p:grpSpPr>
        <p:sp>
          <p:nvSpPr>
            <p:cNvPr id="6222" name="Google Shape;6222;p57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7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7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7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7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7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7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9" name="Google Shape;6229;p57"/>
          <p:cNvGrpSpPr/>
          <p:nvPr/>
        </p:nvGrpSpPr>
        <p:grpSpPr>
          <a:xfrm>
            <a:off x="5748820" y="1531387"/>
            <a:ext cx="350995" cy="350049"/>
            <a:chOff x="1310075" y="3253275"/>
            <a:chExt cx="296950" cy="296150"/>
          </a:xfrm>
        </p:grpSpPr>
        <p:sp>
          <p:nvSpPr>
            <p:cNvPr id="6230" name="Google Shape;6230;p57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7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7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33" name="Google Shape;6233;p57"/>
          <p:cNvSpPr/>
          <p:nvPr/>
        </p:nvSpPr>
        <p:spPr>
          <a:xfrm>
            <a:off x="5750241" y="1973475"/>
            <a:ext cx="348217" cy="347272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34" name="Google Shape;6234;p57"/>
          <p:cNvGrpSpPr/>
          <p:nvPr/>
        </p:nvGrpSpPr>
        <p:grpSpPr>
          <a:xfrm>
            <a:off x="5748347" y="2417646"/>
            <a:ext cx="351941" cy="351675"/>
            <a:chOff x="1310075" y="3980250"/>
            <a:chExt cx="297750" cy="297525"/>
          </a:xfrm>
        </p:grpSpPr>
        <p:sp>
          <p:nvSpPr>
            <p:cNvPr id="6235" name="Google Shape;6235;p57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7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7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7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9" name="Google Shape;6239;p57"/>
          <p:cNvGrpSpPr/>
          <p:nvPr/>
        </p:nvGrpSpPr>
        <p:grpSpPr>
          <a:xfrm>
            <a:off x="8013136" y="1531845"/>
            <a:ext cx="266305" cy="349133"/>
            <a:chOff x="3167275" y="3227275"/>
            <a:chExt cx="225300" cy="295375"/>
          </a:xfrm>
        </p:grpSpPr>
        <p:sp>
          <p:nvSpPr>
            <p:cNvPr id="6240" name="Google Shape;6240;p57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7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7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7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7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5" name="Google Shape;6245;p57"/>
          <p:cNvSpPr/>
          <p:nvPr/>
        </p:nvSpPr>
        <p:spPr>
          <a:xfrm>
            <a:off x="7962474" y="1971731"/>
            <a:ext cx="367779" cy="350758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46" name="Google Shape;6246;p57"/>
          <p:cNvGrpSpPr/>
          <p:nvPr/>
        </p:nvGrpSpPr>
        <p:grpSpPr>
          <a:xfrm>
            <a:off x="7970318" y="2418902"/>
            <a:ext cx="351940" cy="349163"/>
            <a:chOff x="3133425" y="3955025"/>
            <a:chExt cx="297750" cy="295400"/>
          </a:xfrm>
        </p:grpSpPr>
        <p:sp>
          <p:nvSpPr>
            <p:cNvPr id="6247" name="Google Shape;6247;p57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7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7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0" name="Google Shape;6250;p57"/>
          <p:cNvGrpSpPr/>
          <p:nvPr/>
        </p:nvGrpSpPr>
        <p:grpSpPr>
          <a:xfrm>
            <a:off x="6650491" y="2882490"/>
            <a:ext cx="350079" cy="351320"/>
            <a:chOff x="4991425" y="3234750"/>
            <a:chExt cx="296175" cy="297225"/>
          </a:xfrm>
        </p:grpSpPr>
        <p:sp>
          <p:nvSpPr>
            <p:cNvPr id="6251" name="Google Shape;6251;p57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7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7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7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7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7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7" name="Google Shape;6257;p57"/>
          <p:cNvGrpSpPr/>
          <p:nvPr/>
        </p:nvGrpSpPr>
        <p:grpSpPr>
          <a:xfrm>
            <a:off x="6650491" y="3352053"/>
            <a:ext cx="350079" cy="308177"/>
            <a:chOff x="4991425" y="3617150"/>
            <a:chExt cx="296175" cy="260725"/>
          </a:xfrm>
        </p:grpSpPr>
        <p:sp>
          <p:nvSpPr>
            <p:cNvPr id="6258" name="Google Shape;6258;p57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7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7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7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7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7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7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5" name="Google Shape;6265;p57"/>
          <p:cNvGrpSpPr/>
          <p:nvPr/>
        </p:nvGrpSpPr>
        <p:grpSpPr>
          <a:xfrm>
            <a:off x="6727764" y="3807644"/>
            <a:ext cx="195532" cy="349163"/>
            <a:chOff x="5056800" y="3962900"/>
            <a:chExt cx="165425" cy="295400"/>
          </a:xfrm>
        </p:grpSpPr>
        <p:sp>
          <p:nvSpPr>
            <p:cNvPr id="6266" name="Google Shape;6266;p57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7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7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9" name="Google Shape;6269;p57"/>
          <p:cNvGrpSpPr/>
          <p:nvPr/>
        </p:nvGrpSpPr>
        <p:grpSpPr>
          <a:xfrm>
            <a:off x="7979062" y="3807660"/>
            <a:ext cx="350995" cy="349133"/>
            <a:chOff x="6168925" y="3936925"/>
            <a:chExt cx="296950" cy="295375"/>
          </a:xfrm>
        </p:grpSpPr>
        <p:sp>
          <p:nvSpPr>
            <p:cNvPr id="6270" name="Google Shape;6270;p57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7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7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7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7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7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6" name="Google Shape;6276;p57"/>
          <p:cNvGrpSpPr/>
          <p:nvPr/>
        </p:nvGrpSpPr>
        <p:grpSpPr>
          <a:xfrm>
            <a:off x="6192756" y="1531845"/>
            <a:ext cx="348188" cy="349133"/>
            <a:chOff x="1674750" y="3254050"/>
            <a:chExt cx="294575" cy="295375"/>
          </a:xfrm>
        </p:grpSpPr>
        <p:sp>
          <p:nvSpPr>
            <p:cNvPr id="6277" name="Google Shape;6277;p57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7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7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0" name="Google Shape;6280;p57"/>
          <p:cNvGrpSpPr/>
          <p:nvPr/>
        </p:nvGrpSpPr>
        <p:grpSpPr>
          <a:xfrm>
            <a:off x="6207177" y="1972435"/>
            <a:ext cx="319347" cy="349133"/>
            <a:chOff x="1687350" y="3618725"/>
            <a:chExt cx="270175" cy="295375"/>
          </a:xfrm>
        </p:grpSpPr>
        <p:sp>
          <p:nvSpPr>
            <p:cNvPr id="6281" name="Google Shape;6281;p57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7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7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4" name="Google Shape;6284;p57"/>
          <p:cNvGrpSpPr/>
          <p:nvPr/>
        </p:nvGrpSpPr>
        <p:grpSpPr>
          <a:xfrm>
            <a:off x="6190880" y="2418916"/>
            <a:ext cx="351940" cy="349133"/>
            <a:chOff x="1672375" y="3982600"/>
            <a:chExt cx="297750" cy="295375"/>
          </a:xfrm>
        </p:grpSpPr>
        <p:sp>
          <p:nvSpPr>
            <p:cNvPr id="6285" name="Google Shape;6285;p57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7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7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8" name="Google Shape;6288;p57"/>
          <p:cNvGrpSpPr/>
          <p:nvPr/>
        </p:nvGrpSpPr>
        <p:grpSpPr>
          <a:xfrm>
            <a:off x="4882872" y="2883111"/>
            <a:ext cx="350079" cy="350079"/>
            <a:chOff x="3497300" y="3227275"/>
            <a:chExt cx="296175" cy="296175"/>
          </a:xfrm>
        </p:grpSpPr>
        <p:sp>
          <p:nvSpPr>
            <p:cNvPr id="6289" name="Google Shape;6289;p57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7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7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7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7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7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7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7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7" name="Google Shape;6297;p57"/>
          <p:cNvGrpSpPr/>
          <p:nvPr/>
        </p:nvGrpSpPr>
        <p:grpSpPr>
          <a:xfrm>
            <a:off x="4883345" y="3332506"/>
            <a:ext cx="349133" cy="347272"/>
            <a:chOff x="3497300" y="3591950"/>
            <a:chExt cx="295375" cy="293800"/>
          </a:xfrm>
        </p:grpSpPr>
        <p:sp>
          <p:nvSpPr>
            <p:cNvPr id="6298" name="Google Shape;6298;p57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7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7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7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7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7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7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7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6" name="Google Shape;6306;p57"/>
          <p:cNvGrpSpPr/>
          <p:nvPr/>
        </p:nvGrpSpPr>
        <p:grpSpPr>
          <a:xfrm>
            <a:off x="4883345" y="3807644"/>
            <a:ext cx="349133" cy="349163"/>
            <a:chOff x="3497300" y="3955025"/>
            <a:chExt cx="295375" cy="295400"/>
          </a:xfrm>
        </p:grpSpPr>
        <p:sp>
          <p:nvSpPr>
            <p:cNvPr id="6307" name="Google Shape;6307;p57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7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7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0" name="Google Shape;6310;p57"/>
          <p:cNvGrpSpPr/>
          <p:nvPr/>
        </p:nvGrpSpPr>
        <p:grpSpPr>
          <a:xfrm>
            <a:off x="7107917" y="2883835"/>
            <a:ext cx="327739" cy="348631"/>
            <a:chOff x="5364750" y="3235150"/>
            <a:chExt cx="277275" cy="294950"/>
          </a:xfrm>
        </p:grpSpPr>
        <p:sp>
          <p:nvSpPr>
            <p:cNvPr id="6311" name="Google Shape;6311;p57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7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7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7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7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7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7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7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9" name="Google Shape;6319;p57"/>
          <p:cNvGrpSpPr/>
          <p:nvPr/>
        </p:nvGrpSpPr>
        <p:grpSpPr>
          <a:xfrm>
            <a:off x="7096274" y="3330171"/>
            <a:ext cx="351024" cy="351940"/>
            <a:chOff x="5355300" y="3598250"/>
            <a:chExt cx="296975" cy="297750"/>
          </a:xfrm>
        </p:grpSpPr>
        <p:sp>
          <p:nvSpPr>
            <p:cNvPr id="6320" name="Google Shape;6320;p57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7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7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7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7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7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7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7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8" name="Google Shape;6328;p57"/>
          <p:cNvGrpSpPr/>
          <p:nvPr/>
        </p:nvGrpSpPr>
        <p:grpSpPr>
          <a:xfrm>
            <a:off x="7100470" y="3869093"/>
            <a:ext cx="342632" cy="226264"/>
            <a:chOff x="5358450" y="4015675"/>
            <a:chExt cx="289875" cy="191425"/>
          </a:xfrm>
        </p:grpSpPr>
        <p:sp>
          <p:nvSpPr>
            <p:cNvPr id="6329" name="Google Shape;6329;p57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7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7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7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3" name="Google Shape;6333;p57"/>
          <p:cNvGrpSpPr/>
          <p:nvPr/>
        </p:nvGrpSpPr>
        <p:grpSpPr>
          <a:xfrm>
            <a:off x="6226953" y="4251624"/>
            <a:ext cx="351024" cy="325464"/>
            <a:chOff x="6543825" y="3202075"/>
            <a:chExt cx="296975" cy="275350"/>
          </a:xfrm>
        </p:grpSpPr>
        <p:sp>
          <p:nvSpPr>
            <p:cNvPr id="6334" name="Google Shape;6334;p57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7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7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7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7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7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7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1" name="Google Shape;6341;p57"/>
          <p:cNvGrpSpPr/>
          <p:nvPr/>
        </p:nvGrpSpPr>
        <p:grpSpPr>
          <a:xfrm>
            <a:off x="6633934" y="1531372"/>
            <a:ext cx="350079" cy="350079"/>
            <a:chOff x="2037825" y="3254050"/>
            <a:chExt cx="296175" cy="296175"/>
          </a:xfrm>
        </p:grpSpPr>
        <p:sp>
          <p:nvSpPr>
            <p:cNvPr id="6342" name="Google Shape;6342;p57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7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7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7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7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7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8" name="Google Shape;6348;p57"/>
          <p:cNvGrpSpPr/>
          <p:nvPr/>
        </p:nvGrpSpPr>
        <p:grpSpPr>
          <a:xfrm>
            <a:off x="6632072" y="1972539"/>
            <a:ext cx="353802" cy="348926"/>
            <a:chOff x="2034675" y="3617925"/>
            <a:chExt cx="299325" cy="295200"/>
          </a:xfrm>
        </p:grpSpPr>
        <p:sp>
          <p:nvSpPr>
            <p:cNvPr id="6349" name="Google Shape;6349;p57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7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7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7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7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4" name="Google Shape;6354;p57"/>
          <p:cNvGrpSpPr/>
          <p:nvPr/>
        </p:nvGrpSpPr>
        <p:grpSpPr>
          <a:xfrm>
            <a:off x="6633934" y="2418916"/>
            <a:ext cx="350079" cy="349133"/>
            <a:chOff x="2037825" y="3981825"/>
            <a:chExt cx="296175" cy="295375"/>
          </a:xfrm>
        </p:grpSpPr>
        <p:sp>
          <p:nvSpPr>
            <p:cNvPr id="6355" name="Google Shape;6355;p57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7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7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8" name="Google Shape;6358;p57"/>
          <p:cNvGrpSpPr/>
          <p:nvPr/>
        </p:nvGrpSpPr>
        <p:grpSpPr>
          <a:xfrm>
            <a:off x="5318952" y="2915232"/>
            <a:ext cx="350079" cy="285837"/>
            <a:chOff x="3860400" y="3254050"/>
            <a:chExt cx="296175" cy="241825"/>
          </a:xfrm>
        </p:grpSpPr>
        <p:sp>
          <p:nvSpPr>
            <p:cNvPr id="6359" name="Google Shape;6359;p57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7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7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7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7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7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7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6" name="Google Shape;6366;p57"/>
          <p:cNvGrpSpPr/>
          <p:nvPr/>
        </p:nvGrpSpPr>
        <p:grpSpPr>
          <a:xfrm>
            <a:off x="5318479" y="3331102"/>
            <a:ext cx="351024" cy="350079"/>
            <a:chOff x="3859600" y="3591950"/>
            <a:chExt cx="296975" cy="296175"/>
          </a:xfrm>
        </p:grpSpPr>
        <p:sp>
          <p:nvSpPr>
            <p:cNvPr id="6367" name="Google Shape;6367;p57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7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7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0" name="Google Shape;6370;p57"/>
          <p:cNvGrpSpPr/>
          <p:nvPr/>
        </p:nvGrpSpPr>
        <p:grpSpPr>
          <a:xfrm>
            <a:off x="5318952" y="3807186"/>
            <a:ext cx="350079" cy="350079"/>
            <a:chOff x="3860400" y="3955025"/>
            <a:chExt cx="296175" cy="296175"/>
          </a:xfrm>
        </p:grpSpPr>
        <p:sp>
          <p:nvSpPr>
            <p:cNvPr id="6371" name="Google Shape;6371;p57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7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7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7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7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6" name="Google Shape;6376;p57"/>
          <p:cNvGrpSpPr/>
          <p:nvPr/>
        </p:nvGrpSpPr>
        <p:grpSpPr>
          <a:xfrm>
            <a:off x="7534167" y="2883584"/>
            <a:ext cx="355664" cy="349133"/>
            <a:chOff x="5716825" y="3235950"/>
            <a:chExt cx="300900" cy="295375"/>
          </a:xfrm>
        </p:grpSpPr>
        <p:sp>
          <p:nvSpPr>
            <p:cNvPr id="6377" name="Google Shape;6377;p57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7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7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7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1" name="Google Shape;6381;p57"/>
          <p:cNvGrpSpPr/>
          <p:nvPr/>
        </p:nvGrpSpPr>
        <p:grpSpPr>
          <a:xfrm>
            <a:off x="7547199" y="3342272"/>
            <a:ext cx="329601" cy="327739"/>
            <a:chOff x="5727850" y="3609275"/>
            <a:chExt cx="278850" cy="277275"/>
          </a:xfrm>
        </p:grpSpPr>
        <p:sp>
          <p:nvSpPr>
            <p:cNvPr id="6382" name="Google Shape;6382;p57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7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7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7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7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7" name="Google Shape;6387;p57"/>
          <p:cNvGrpSpPr/>
          <p:nvPr/>
        </p:nvGrpSpPr>
        <p:grpSpPr>
          <a:xfrm>
            <a:off x="7558383" y="3807659"/>
            <a:ext cx="307231" cy="349133"/>
            <a:chOff x="5736525" y="3963700"/>
            <a:chExt cx="259925" cy="295375"/>
          </a:xfrm>
        </p:grpSpPr>
        <p:sp>
          <p:nvSpPr>
            <p:cNvPr id="6388" name="Google Shape;6388;p57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7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7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7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7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7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7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5" name="Google Shape;6395;p57"/>
          <p:cNvGrpSpPr/>
          <p:nvPr/>
        </p:nvGrpSpPr>
        <p:grpSpPr>
          <a:xfrm>
            <a:off x="6649963" y="4256985"/>
            <a:ext cx="351024" cy="350079"/>
            <a:chOff x="6553275" y="3604550"/>
            <a:chExt cx="296975" cy="296175"/>
          </a:xfrm>
        </p:grpSpPr>
        <p:sp>
          <p:nvSpPr>
            <p:cNvPr id="6396" name="Google Shape;6396;p57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7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7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7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7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7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405" name="Shape 6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6" name="Google Shape;6406;p58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7" name="Google Shape;6407;p58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08" name="Google Shape;6408;p58"/>
          <p:cNvGrpSpPr/>
          <p:nvPr/>
        </p:nvGrpSpPr>
        <p:grpSpPr>
          <a:xfrm>
            <a:off x="877057" y="1532946"/>
            <a:ext cx="294401" cy="353645"/>
            <a:chOff x="-35814600" y="3202075"/>
            <a:chExt cx="242625" cy="291450"/>
          </a:xfrm>
        </p:grpSpPr>
        <p:sp>
          <p:nvSpPr>
            <p:cNvPr id="6409" name="Google Shape;6409;p58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8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8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8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8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8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8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6" name="Google Shape;6416;p58"/>
          <p:cNvGrpSpPr/>
          <p:nvPr/>
        </p:nvGrpSpPr>
        <p:grpSpPr>
          <a:xfrm>
            <a:off x="847435" y="1973866"/>
            <a:ext cx="353645" cy="353888"/>
            <a:chOff x="-35839800" y="3561025"/>
            <a:chExt cx="291450" cy="291650"/>
          </a:xfrm>
        </p:grpSpPr>
        <p:sp>
          <p:nvSpPr>
            <p:cNvPr id="6417" name="Google Shape;6417;p58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8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8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8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8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8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8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24" name="Google Shape;6424;p58"/>
          <p:cNvSpPr/>
          <p:nvPr/>
        </p:nvSpPr>
        <p:spPr>
          <a:xfrm>
            <a:off x="845859" y="2409404"/>
            <a:ext cx="355557" cy="353645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25" name="Google Shape;6425;p58"/>
          <p:cNvGrpSpPr/>
          <p:nvPr/>
        </p:nvGrpSpPr>
        <p:grpSpPr>
          <a:xfrm>
            <a:off x="3084980" y="1532946"/>
            <a:ext cx="353645" cy="353645"/>
            <a:chOff x="-34003850" y="3227275"/>
            <a:chExt cx="291450" cy="291450"/>
          </a:xfrm>
        </p:grpSpPr>
        <p:sp>
          <p:nvSpPr>
            <p:cNvPr id="6426" name="Google Shape;6426;p58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8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8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8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8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1" name="Google Shape;6431;p58"/>
          <p:cNvGrpSpPr/>
          <p:nvPr/>
        </p:nvGrpSpPr>
        <p:grpSpPr>
          <a:xfrm>
            <a:off x="3084510" y="1973638"/>
            <a:ext cx="354586" cy="354343"/>
            <a:chOff x="-34004625" y="3585850"/>
            <a:chExt cx="292225" cy="292025"/>
          </a:xfrm>
        </p:grpSpPr>
        <p:sp>
          <p:nvSpPr>
            <p:cNvPr id="6432" name="Google Shape;6432;p58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8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8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8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8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7" name="Google Shape;6437;p58"/>
          <p:cNvGrpSpPr/>
          <p:nvPr/>
        </p:nvGrpSpPr>
        <p:grpSpPr>
          <a:xfrm>
            <a:off x="3084025" y="2408839"/>
            <a:ext cx="355557" cy="354616"/>
            <a:chOff x="-34005425" y="3945575"/>
            <a:chExt cx="293025" cy="292250"/>
          </a:xfrm>
        </p:grpSpPr>
        <p:sp>
          <p:nvSpPr>
            <p:cNvPr id="6438" name="Google Shape;6438;p58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8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8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1" name="Google Shape;6441;p58"/>
          <p:cNvGrpSpPr/>
          <p:nvPr/>
        </p:nvGrpSpPr>
        <p:grpSpPr>
          <a:xfrm>
            <a:off x="1731124" y="2882015"/>
            <a:ext cx="358408" cy="355557"/>
            <a:chOff x="-32174975" y="3192625"/>
            <a:chExt cx="295375" cy="293025"/>
          </a:xfrm>
        </p:grpSpPr>
        <p:sp>
          <p:nvSpPr>
            <p:cNvPr id="6442" name="Google Shape;6442;p58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8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8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8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6" name="Google Shape;6446;p58"/>
          <p:cNvSpPr/>
          <p:nvPr/>
        </p:nvSpPr>
        <p:spPr>
          <a:xfrm>
            <a:off x="1728170" y="3353079"/>
            <a:ext cx="363201" cy="354859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7" name="Google Shape;6447;p58"/>
          <p:cNvSpPr/>
          <p:nvPr/>
        </p:nvSpPr>
        <p:spPr>
          <a:xfrm>
            <a:off x="1732948" y="3818164"/>
            <a:ext cx="353645" cy="354586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8" name="Google Shape;6448;p58"/>
          <p:cNvGrpSpPr/>
          <p:nvPr/>
        </p:nvGrpSpPr>
        <p:grpSpPr>
          <a:xfrm>
            <a:off x="3970274" y="2882970"/>
            <a:ext cx="354586" cy="353645"/>
            <a:chOff x="-30345325" y="3184750"/>
            <a:chExt cx="292225" cy="291450"/>
          </a:xfrm>
        </p:grpSpPr>
        <p:sp>
          <p:nvSpPr>
            <p:cNvPr id="6449" name="Google Shape;6449;p58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8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8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8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8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4" name="Google Shape;6454;p58"/>
          <p:cNvGrpSpPr/>
          <p:nvPr/>
        </p:nvGrpSpPr>
        <p:grpSpPr>
          <a:xfrm>
            <a:off x="1295026" y="1532946"/>
            <a:ext cx="353645" cy="353645"/>
            <a:chOff x="-35481425" y="3202075"/>
            <a:chExt cx="291450" cy="291450"/>
          </a:xfrm>
        </p:grpSpPr>
        <p:sp>
          <p:nvSpPr>
            <p:cNvPr id="6455" name="Google Shape;6455;p58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8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8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8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8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8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8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2" name="Google Shape;6462;p58"/>
          <p:cNvGrpSpPr/>
          <p:nvPr/>
        </p:nvGrpSpPr>
        <p:grpSpPr>
          <a:xfrm>
            <a:off x="1294556" y="1974472"/>
            <a:ext cx="354586" cy="352675"/>
            <a:chOff x="-35482200" y="3561225"/>
            <a:chExt cx="292225" cy="290650"/>
          </a:xfrm>
        </p:grpSpPr>
        <p:sp>
          <p:nvSpPr>
            <p:cNvPr id="6463" name="Google Shape;6463;p58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8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8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6" name="Google Shape;6466;p58"/>
          <p:cNvGrpSpPr/>
          <p:nvPr/>
        </p:nvGrpSpPr>
        <p:grpSpPr>
          <a:xfrm>
            <a:off x="1295026" y="2409340"/>
            <a:ext cx="353645" cy="353615"/>
            <a:chOff x="-35481425" y="3919600"/>
            <a:chExt cx="291450" cy="291425"/>
          </a:xfrm>
        </p:grpSpPr>
        <p:sp>
          <p:nvSpPr>
            <p:cNvPr id="6467" name="Google Shape;6467;p58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8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8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8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8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8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8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8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5" name="Google Shape;6475;p58"/>
          <p:cNvGrpSpPr/>
          <p:nvPr/>
        </p:nvGrpSpPr>
        <p:grpSpPr>
          <a:xfrm>
            <a:off x="3530661" y="1533431"/>
            <a:ext cx="357468" cy="352675"/>
            <a:chOff x="-33645475" y="3228075"/>
            <a:chExt cx="294600" cy="290650"/>
          </a:xfrm>
        </p:grpSpPr>
        <p:sp>
          <p:nvSpPr>
            <p:cNvPr id="6476" name="Google Shape;6476;p58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8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8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8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8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8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8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3" name="Google Shape;6483;p58"/>
          <p:cNvGrpSpPr/>
          <p:nvPr/>
        </p:nvGrpSpPr>
        <p:grpSpPr>
          <a:xfrm>
            <a:off x="3531631" y="1973516"/>
            <a:ext cx="355526" cy="354586"/>
            <a:chOff x="-33646250" y="3586425"/>
            <a:chExt cx="293000" cy="292225"/>
          </a:xfrm>
        </p:grpSpPr>
        <p:sp>
          <p:nvSpPr>
            <p:cNvPr id="6484" name="Google Shape;6484;p58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8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6" name="Google Shape;6486;p58"/>
          <p:cNvGrpSpPr/>
          <p:nvPr/>
        </p:nvGrpSpPr>
        <p:grpSpPr>
          <a:xfrm>
            <a:off x="3532101" y="2408369"/>
            <a:ext cx="354586" cy="355557"/>
            <a:chOff x="-33645475" y="3944800"/>
            <a:chExt cx="292225" cy="293025"/>
          </a:xfrm>
        </p:grpSpPr>
        <p:sp>
          <p:nvSpPr>
            <p:cNvPr id="6487" name="Google Shape;6487;p58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8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8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8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8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8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8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8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8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8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7" name="Google Shape;6497;p58"/>
          <p:cNvGrpSpPr/>
          <p:nvPr/>
        </p:nvGrpSpPr>
        <p:grpSpPr>
          <a:xfrm>
            <a:off x="2185320" y="2882106"/>
            <a:ext cx="352675" cy="355375"/>
            <a:chOff x="-31809525" y="3192625"/>
            <a:chExt cx="290650" cy="292875"/>
          </a:xfrm>
        </p:grpSpPr>
        <p:sp>
          <p:nvSpPr>
            <p:cNvPr id="6498" name="Google Shape;6498;p58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8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8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8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2" name="Google Shape;6502;p58"/>
          <p:cNvGrpSpPr/>
          <p:nvPr/>
        </p:nvGrpSpPr>
        <p:grpSpPr>
          <a:xfrm>
            <a:off x="2184835" y="3352658"/>
            <a:ext cx="353645" cy="355557"/>
            <a:chOff x="-31811100" y="3550975"/>
            <a:chExt cx="291450" cy="293025"/>
          </a:xfrm>
        </p:grpSpPr>
        <p:sp>
          <p:nvSpPr>
            <p:cNvPr id="6503" name="Google Shape;6503;p58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8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8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8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8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8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8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0" name="Google Shape;6510;p58"/>
          <p:cNvGrpSpPr/>
          <p:nvPr/>
        </p:nvGrpSpPr>
        <p:grpSpPr>
          <a:xfrm>
            <a:off x="2178631" y="3816962"/>
            <a:ext cx="366052" cy="356831"/>
            <a:chOff x="-31817400" y="3910025"/>
            <a:chExt cx="301675" cy="294075"/>
          </a:xfrm>
        </p:grpSpPr>
        <p:sp>
          <p:nvSpPr>
            <p:cNvPr id="6511" name="Google Shape;6511;p58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8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8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4" name="Google Shape;6514;p58"/>
          <p:cNvGrpSpPr/>
          <p:nvPr/>
        </p:nvGrpSpPr>
        <p:grpSpPr>
          <a:xfrm>
            <a:off x="3970259" y="3353143"/>
            <a:ext cx="354616" cy="354586"/>
            <a:chOff x="-30354000" y="3569100"/>
            <a:chExt cx="292250" cy="292225"/>
          </a:xfrm>
        </p:grpSpPr>
        <p:sp>
          <p:nvSpPr>
            <p:cNvPr id="6515" name="Google Shape;6515;p58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8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8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8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8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8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1" name="Google Shape;6521;p58"/>
          <p:cNvGrpSpPr/>
          <p:nvPr/>
        </p:nvGrpSpPr>
        <p:grpSpPr>
          <a:xfrm>
            <a:off x="1748837" y="1532946"/>
            <a:ext cx="342148" cy="353645"/>
            <a:chOff x="-35118325" y="3202075"/>
            <a:chExt cx="281975" cy="291450"/>
          </a:xfrm>
        </p:grpSpPr>
        <p:sp>
          <p:nvSpPr>
            <p:cNvPr id="6522" name="Google Shape;6522;p58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8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8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8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6" name="Google Shape;6526;p58"/>
          <p:cNvGrpSpPr/>
          <p:nvPr/>
        </p:nvGrpSpPr>
        <p:grpSpPr>
          <a:xfrm>
            <a:off x="1742618" y="1974199"/>
            <a:ext cx="354586" cy="353221"/>
            <a:chOff x="-35123050" y="3561225"/>
            <a:chExt cx="292225" cy="291100"/>
          </a:xfrm>
        </p:grpSpPr>
        <p:sp>
          <p:nvSpPr>
            <p:cNvPr id="6527" name="Google Shape;6527;p58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8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9" name="Google Shape;6529;p58"/>
          <p:cNvGrpSpPr/>
          <p:nvPr/>
        </p:nvGrpSpPr>
        <p:grpSpPr>
          <a:xfrm>
            <a:off x="1784677" y="2409340"/>
            <a:ext cx="270467" cy="353615"/>
            <a:chOff x="-35089175" y="3919600"/>
            <a:chExt cx="222900" cy="291425"/>
          </a:xfrm>
        </p:grpSpPr>
        <p:sp>
          <p:nvSpPr>
            <p:cNvPr id="6530" name="Google Shape;6530;p58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8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2" name="Google Shape;6532;p58"/>
          <p:cNvGrpSpPr/>
          <p:nvPr/>
        </p:nvGrpSpPr>
        <p:grpSpPr>
          <a:xfrm>
            <a:off x="3981673" y="1532703"/>
            <a:ext cx="336445" cy="354131"/>
            <a:chOff x="-33277650" y="3226875"/>
            <a:chExt cx="277275" cy="291850"/>
          </a:xfrm>
        </p:grpSpPr>
        <p:sp>
          <p:nvSpPr>
            <p:cNvPr id="6533" name="Google Shape;6533;p58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8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8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8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8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8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8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0" name="Google Shape;6540;p58"/>
          <p:cNvGrpSpPr/>
          <p:nvPr/>
        </p:nvGrpSpPr>
        <p:grpSpPr>
          <a:xfrm>
            <a:off x="3973073" y="1973987"/>
            <a:ext cx="353645" cy="353645"/>
            <a:chOff x="-33286325" y="3586425"/>
            <a:chExt cx="291450" cy="291450"/>
          </a:xfrm>
        </p:grpSpPr>
        <p:sp>
          <p:nvSpPr>
            <p:cNvPr id="6541" name="Google Shape;6541;p58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8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8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8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8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6" name="Google Shape;6546;p58"/>
          <p:cNvGrpSpPr/>
          <p:nvPr/>
        </p:nvGrpSpPr>
        <p:grpSpPr>
          <a:xfrm>
            <a:off x="3973073" y="2408369"/>
            <a:ext cx="353645" cy="355557"/>
            <a:chOff x="-33286325" y="3944800"/>
            <a:chExt cx="291450" cy="293025"/>
          </a:xfrm>
        </p:grpSpPr>
        <p:sp>
          <p:nvSpPr>
            <p:cNvPr id="6547" name="Google Shape;6547;p58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8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8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8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1" name="Google Shape;6551;p58"/>
          <p:cNvGrpSpPr/>
          <p:nvPr/>
        </p:nvGrpSpPr>
        <p:grpSpPr>
          <a:xfrm>
            <a:off x="2631470" y="2881529"/>
            <a:ext cx="353645" cy="356527"/>
            <a:chOff x="-31452725" y="3191825"/>
            <a:chExt cx="291450" cy="293825"/>
          </a:xfrm>
        </p:grpSpPr>
        <p:sp>
          <p:nvSpPr>
            <p:cNvPr id="6552" name="Google Shape;6552;p58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8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8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8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6" name="Google Shape;6556;p58"/>
          <p:cNvGrpSpPr/>
          <p:nvPr/>
        </p:nvGrpSpPr>
        <p:grpSpPr>
          <a:xfrm>
            <a:off x="2631000" y="3353144"/>
            <a:ext cx="354586" cy="354586"/>
            <a:chOff x="-31452725" y="3551775"/>
            <a:chExt cx="292225" cy="292225"/>
          </a:xfrm>
        </p:grpSpPr>
        <p:sp>
          <p:nvSpPr>
            <p:cNvPr id="6557" name="Google Shape;6557;p58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8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8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8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1" name="Google Shape;6561;p58"/>
          <p:cNvGrpSpPr/>
          <p:nvPr/>
        </p:nvGrpSpPr>
        <p:grpSpPr>
          <a:xfrm>
            <a:off x="2629559" y="3817129"/>
            <a:ext cx="357468" cy="356497"/>
            <a:chOff x="-31455100" y="3909350"/>
            <a:chExt cx="294600" cy="293800"/>
          </a:xfrm>
        </p:grpSpPr>
        <p:sp>
          <p:nvSpPr>
            <p:cNvPr id="6562" name="Google Shape;6562;p58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8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4" name="Google Shape;6564;p58"/>
          <p:cNvGrpSpPr/>
          <p:nvPr/>
        </p:nvGrpSpPr>
        <p:grpSpPr>
          <a:xfrm>
            <a:off x="3970744" y="3818084"/>
            <a:ext cx="353645" cy="354586"/>
            <a:chOff x="-30345325" y="3918800"/>
            <a:chExt cx="291450" cy="292225"/>
          </a:xfrm>
        </p:grpSpPr>
        <p:sp>
          <p:nvSpPr>
            <p:cNvPr id="6565" name="Google Shape;6565;p58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8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8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8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8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0" name="Google Shape;6570;p58"/>
          <p:cNvGrpSpPr/>
          <p:nvPr/>
        </p:nvGrpSpPr>
        <p:grpSpPr>
          <a:xfrm>
            <a:off x="2200736" y="1532946"/>
            <a:ext cx="332593" cy="353645"/>
            <a:chOff x="-34755225" y="3202075"/>
            <a:chExt cx="274100" cy="291450"/>
          </a:xfrm>
        </p:grpSpPr>
        <p:sp>
          <p:nvSpPr>
            <p:cNvPr id="6571" name="Google Shape;6571;p58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8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8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8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8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8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8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8" name="Google Shape;6578;p58"/>
          <p:cNvGrpSpPr/>
          <p:nvPr/>
        </p:nvGrpSpPr>
        <p:grpSpPr>
          <a:xfrm>
            <a:off x="2190209" y="1973987"/>
            <a:ext cx="353645" cy="353645"/>
            <a:chOff x="-34763900" y="3561225"/>
            <a:chExt cx="291450" cy="291450"/>
          </a:xfrm>
        </p:grpSpPr>
        <p:sp>
          <p:nvSpPr>
            <p:cNvPr id="6579" name="Google Shape;6579;p58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8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8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82" name="Google Shape;6582;p58"/>
          <p:cNvSpPr/>
          <p:nvPr/>
        </p:nvSpPr>
        <p:spPr>
          <a:xfrm>
            <a:off x="2189608" y="2409419"/>
            <a:ext cx="353645" cy="353615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83" name="Google Shape;6583;p58"/>
          <p:cNvGrpSpPr/>
          <p:nvPr/>
        </p:nvGrpSpPr>
        <p:grpSpPr>
          <a:xfrm>
            <a:off x="845106" y="2882499"/>
            <a:ext cx="354586" cy="354586"/>
            <a:chOff x="-32927950" y="3227275"/>
            <a:chExt cx="292225" cy="292225"/>
          </a:xfrm>
        </p:grpSpPr>
        <p:sp>
          <p:nvSpPr>
            <p:cNvPr id="6584" name="Google Shape;6584;p58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8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8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8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8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9" name="Google Shape;6589;p58"/>
          <p:cNvGrpSpPr/>
          <p:nvPr/>
        </p:nvGrpSpPr>
        <p:grpSpPr>
          <a:xfrm>
            <a:off x="844621" y="3353613"/>
            <a:ext cx="355557" cy="353645"/>
            <a:chOff x="-32927950" y="3586425"/>
            <a:chExt cx="293025" cy="291450"/>
          </a:xfrm>
        </p:grpSpPr>
        <p:sp>
          <p:nvSpPr>
            <p:cNvPr id="6590" name="Google Shape;6590;p58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8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8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8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8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5" name="Google Shape;6595;p58"/>
          <p:cNvGrpSpPr/>
          <p:nvPr/>
        </p:nvGrpSpPr>
        <p:grpSpPr>
          <a:xfrm>
            <a:off x="845106" y="3817598"/>
            <a:ext cx="354586" cy="355557"/>
            <a:chOff x="-32927950" y="3944800"/>
            <a:chExt cx="292225" cy="293025"/>
          </a:xfrm>
        </p:grpSpPr>
        <p:sp>
          <p:nvSpPr>
            <p:cNvPr id="6596" name="Google Shape;6596;p58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8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8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8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8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8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8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8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8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5" name="Google Shape;6605;p58"/>
          <p:cNvGrpSpPr/>
          <p:nvPr/>
        </p:nvGrpSpPr>
        <p:grpSpPr>
          <a:xfrm>
            <a:off x="3073898" y="2882849"/>
            <a:ext cx="354586" cy="353888"/>
            <a:chOff x="-31094350" y="3194000"/>
            <a:chExt cx="292225" cy="291650"/>
          </a:xfrm>
        </p:grpSpPr>
        <p:sp>
          <p:nvSpPr>
            <p:cNvPr id="6606" name="Google Shape;6606;p58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8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8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8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8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8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8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8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4" name="Google Shape;6614;p58"/>
          <p:cNvGrpSpPr/>
          <p:nvPr/>
        </p:nvGrpSpPr>
        <p:grpSpPr>
          <a:xfrm>
            <a:off x="3074368" y="3353341"/>
            <a:ext cx="353645" cy="354191"/>
            <a:chOff x="-31093575" y="3552550"/>
            <a:chExt cx="291450" cy="291900"/>
          </a:xfrm>
        </p:grpSpPr>
        <p:sp>
          <p:nvSpPr>
            <p:cNvPr id="6615" name="Google Shape;6615;p58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8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8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8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9" name="Google Shape;6619;p58"/>
          <p:cNvGrpSpPr/>
          <p:nvPr/>
        </p:nvGrpSpPr>
        <p:grpSpPr>
          <a:xfrm>
            <a:off x="3074368" y="3818569"/>
            <a:ext cx="353645" cy="353615"/>
            <a:chOff x="-31093575" y="3911725"/>
            <a:chExt cx="291450" cy="291425"/>
          </a:xfrm>
        </p:grpSpPr>
        <p:sp>
          <p:nvSpPr>
            <p:cNvPr id="6620" name="Google Shape;6620;p58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8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2" name="Google Shape;6622;p58"/>
          <p:cNvGrpSpPr/>
          <p:nvPr/>
        </p:nvGrpSpPr>
        <p:grpSpPr>
          <a:xfrm>
            <a:off x="2183798" y="4275536"/>
            <a:ext cx="356497" cy="354586"/>
            <a:chOff x="-29946000" y="3183175"/>
            <a:chExt cx="293800" cy="292225"/>
          </a:xfrm>
        </p:grpSpPr>
        <p:sp>
          <p:nvSpPr>
            <p:cNvPr id="6623" name="Google Shape;6623;p58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8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8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8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8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8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9" name="Google Shape;6629;p58"/>
          <p:cNvGrpSpPr/>
          <p:nvPr/>
        </p:nvGrpSpPr>
        <p:grpSpPr>
          <a:xfrm>
            <a:off x="2628330" y="1532689"/>
            <a:ext cx="358408" cy="354161"/>
            <a:chOff x="-34408675" y="3202075"/>
            <a:chExt cx="295375" cy="291875"/>
          </a:xfrm>
        </p:grpSpPr>
        <p:sp>
          <p:nvSpPr>
            <p:cNvPr id="6630" name="Google Shape;6630;p58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8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8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8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4" name="Google Shape;6634;p58"/>
          <p:cNvGrpSpPr/>
          <p:nvPr/>
        </p:nvGrpSpPr>
        <p:grpSpPr>
          <a:xfrm>
            <a:off x="2630241" y="1972683"/>
            <a:ext cx="354586" cy="356254"/>
            <a:chOff x="-34405525" y="3558075"/>
            <a:chExt cx="292225" cy="293600"/>
          </a:xfrm>
        </p:grpSpPr>
        <p:sp>
          <p:nvSpPr>
            <p:cNvPr id="6635" name="Google Shape;6635;p58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8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8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8" name="Google Shape;6638;p58"/>
          <p:cNvGrpSpPr/>
          <p:nvPr/>
        </p:nvGrpSpPr>
        <p:grpSpPr>
          <a:xfrm>
            <a:off x="2629755" y="2409340"/>
            <a:ext cx="355557" cy="353615"/>
            <a:chOff x="-34406325" y="3919600"/>
            <a:chExt cx="293025" cy="291425"/>
          </a:xfrm>
        </p:grpSpPr>
        <p:sp>
          <p:nvSpPr>
            <p:cNvPr id="6639" name="Google Shape;6639;p58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8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8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8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8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8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8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6" name="Google Shape;6646;p58"/>
          <p:cNvGrpSpPr/>
          <p:nvPr/>
        </p:nvGrpSpPr>
        <p:grpSpPr>
          <a:xfrm>
            <a:off x="1293653" y="2888703"/>
            <a:ext cx="353645" cy="342179"/>
            <a:chOff x="-32568800" y="3232000"/>
            <a:chExt cx="291450" cy="282000"/>
          </a:xfrm>
        </p:grpSpPr>
        <p:sp>
          <p:nvSpPr>
            <p:cNvPr id="6647" name="Google Shape;6647;p58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8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9" name="Google Shape;6649;p58"/>
          <p:cNvGrpSpPr/>
          <p:nvPr/>
        </p:nvGrpSpPr>
        <p:grpSpPr>
          <a:xfrm>
            <a:off x="1293183" y="3353613"/>
            <a:ext cx="354586" cy="353645"/>
            <a:chOff x="-32569575" y="3586425"/>
            <a:chExt cx="292225" cy="291450"/>
          </a:xfrm>
        </p:grpSpPr>
        <p:sp>
          <p:nvSpPr>
            <p:cNvPr id="6650" name="Google Shape;6650;p58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8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2" name="Google Shape;6652;p58"/>
          <p:cNvGrpSpPr/>
          <p:nvPr/>
        </p:nvGrpSpPr>
        <p:grpSpPr>
          <a:xfrm>
            <a:off x="1284098" y="3818205"/>
            <a:ext cx="372756" cy="354343"/>
            <a:chOff x="-32576675" y="3944600"/>
            <a:chExt cx="307200" cy="292025"/>
          </a:xfrm>
        </p:grpSpPr>
        <p:sp>
          <p:nvSpPr>
            <p:cNvPr id="6653" name="Google Shape;6653;p58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8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5" name="Google Shape;6655;p58"/>
          <p:cNvGrpSpPr/>
          <p:nvPr/>
        </p:nvGrpSpPr>
        <p:grpSpPr>
          <a:xfrm>
            <a:off x="3529065" y="2882500"/>
            <a:ext cx="354586" cy="354586"/>
            <a:chOff x="-30735200" y="3192625"/>
            <a:chExt cx="292225" cy="292225"/>
          </a:xfrm>
        </p:grpSpPr>
        <p:sp>
          <p:nvSpPr>
            <p:cNvPr id="6656" name="Google Shape;6656;p58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8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8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8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8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8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8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3" name="Google Shape;6663;p58"/>
          <p:cNvGrpSpPr/>
          <p:nvPr/>
        </p:nvGrpSpPr>
        <p:grpSpPr>
          <a:xfrm>
            <a:off x="3529065" y="3353932"/>
            <a:ext cx="354586" cy="353008"/>
            <a:chOff x="-30735200" y="3552550"/>
            <a:chExt cx="292225" cy="290925"/>
          </a:xfrm>
        </p:grpSpPr>
        <p:sp>
          <p:nvSpPr>
            <p:cNvPr id="6664" name="Google Shape;6664;p58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8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6" name="Google Shape;6666;p58"/>
          <p:cNvGrpSpPr/>
          <p:nvPr/>
        </p:nvGrpSpPr>
        <p:grpSpPr>
          <a:xfrm>
            <a:off x="3529065" y="3818554"/>
            <a:ext cx="354586" cy="353645"/>
            <a:chOff x="-30735200" y="3910925"/>
            <a:chExt cx="292225" cy="291450"/>
          </a:xfrm>
        </p:grpSpPr>
        <p:sp>
          <p:nvSpPr>
            <p:cNvPr id="6667" name="Google Shape;6667;p58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8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9" name="Google Shape;6669;p58"/>
          <p:cNvSpPr/>
          <p:nvPr/>
        </p:nvSpPr>
        <p:spPr>
          <a:xfrm>
            <a:off x="2632180" y="4275642"/>
            <a:ext cx="354586" cy="353645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70" name="Google Shape;6670;p58"/>
          <p:cNvGrpSpPr/>
          <p:nvPr/>
        </p:nvGrpSpPr>
        <p:grpSpPr>
          <a:xfrm>
            <a:off x="4882910" y="1531421"/>
            <a:ext cx="358971" cy="359224"/>
            <a:chOff x="-57956275" y="3197925"/>
            <a:chExt cx="319000" cy="319225"/>
          </a:xfrm>
        </p:grpSpPr>
        <p:sp>
          <p:nvSpPr>
            <p:cNvPr id="6671" name="Google Shape;6671;p58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8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8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8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8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8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8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8" name="Google Shape;6678;p58"/>
          <p:cNvGrpSpPr/>
          <p:nvPr/>
        </p:nvGrpSpPr>
        <p:grpSpPr>
          <a:xfrm>
            <a:off x="4905064" y="1987846"/>
            <a:ext cx="314662" cy="358971"/>
            <a:chOff x="-57940525" y="3590375"/>
            <a:chExt cx="279625" cy="319000"/>
          </a:xfrm>
        </p:grpSpPr>
        <p:sp>
          <p:nvSpPr>
            <p:cNvPr id="6679" name="Google Shape;6679;p58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8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8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8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8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4" name="Google Shape;6684;p58"/>
          <p:cNvGrpSpPr/>
          <p:nvPr/>
        </p:nvGrpSpPr>
        <p:grpSpPr>
          <a:xfrm>
            <a:off x="4875945" y="2429217"/>
            <a:ext cx="358099" cy="358999"/>
            <a:chOff x="-57959425" y="3982600"/>
            <a:chExt cx="318225" cy="319025"/>
          </a:xfrm>
        </p:grpSpPr>
        <p:sp>
          <p:nvSpPr>
            <p:cNvPr id="6685" name="Google Shape;6685;p58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8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8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8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9" name="Google Shape;6689;p58"/>
          <p:cNvGrpSpPr/>
          <p:nvPr/>
        </p:nvGrpSpPr>
        <p:grpSpPr>
          <a:xfrm>
            <a:off x="7076112" y="1532546"/>
            <a:ext cx="357226" cy="357226"/>
            <a:chOff x="-55987225" y="3198925"/>
            <a:chExt cx="317450" cy="317450"/>
          </a:xfrm>
        </p:grpSpPr>
        <p:sp>
          <p:nvSpPr>
            <p:cNvPr id="6690" name="Google Shape;6690;p58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8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8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8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4" name="Google Shape;6694;p58"/>
          <p:cNvGrpSpPr/>
          <p:nvPr/>
        </p:nvGrpSpPr>
        <p:grpSpPr>
          <a:xfrm>
            <a:off x="7076112" y="1988578"/>
            <a:ext cx="357226" cy="357367"/>
            <a:chOff x="-55987225" y="3591025"/>
            <a:chExt cx="317450" cy="317575"/>
          </a:xfrm>
        </p:grpSpPr>
        <p:sp>
          <p:nvSpPr>
            <p:cNvPr id="6695" name="Google Shape;6695;p58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8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8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8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8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0" name="Google Shape;6700;p58"/>
          <p:cNvGrpSpPr/>
          <p:nvPr/>
        </p:nvGrpSpPr>
        <p:grpSpPr>
          <a:xfrm>
            <a:off x="7090027" y="2429217"/>
            <a:ext cx="358999" cy="358999"/>
            <a:chOff x="-55988800" y="3982600"/>
            <a:chExt cx="319025" cy="319025"/>
          </a:xfrm>
        </p:grpSpPr>
        <p:sp>
          <p:nvSpPr>
            <p:cNvPr id="6701" name="Google Shape;6701;p58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8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8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8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8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6" name="Google Shape;6706;p58"/>
          <p:cNvGrpSpPr/>
          <p:nvPr/>
        </p:nvGrpSpPr>
        <p:grpSpPr>
          <a:xfrm>
            <a:off x="5748546" y="2887174"/>
            <a:ext cx="356326" cy="358971"/>
            <a:chOff x="-54026025" y="3192625"/>
            <a:chExt cx="316650" cy="319000"/>
          </a:xfrm>
        </p:grpSpPr>
        <p:sp>
          <p:nvSpPr>
            <p:cNvPr id="6707" name="Google Shape;6707;p58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8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8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8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8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8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8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8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5" name="Google Shape;6715;p58"/>
          <p:cNvGrpSpPr/>
          <p:nvPr/>
        </p:nvGrpSpPr>
        <p:grpSpPr>
          <a:xfrm>
            <a:off x="5768492" y="3358148"/>
            <a:ext cx="316434" cy="358099"/>
            <a:chOff x="-54007925" y="3584850"/>
            <a:chExt cx="281200" cy="318225"/>
          </a:xfrm>
        </p:grpSpPr>
        <p:sp>
          <p:nvSpPr>
            <p:cNvPr id="6716" name="Google Shape;6716;p58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8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8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8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8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8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2" name="Google Shape;6722;p58"/>
          <p:cNvGrpSpPr/>
          <p:nvPr/>
        </p:nvGrpSpPr>
        <p:grpSpPr>
          <a:xfrm>
            <a:off x="5768492" y="3820033"/>
            <a:ext cx="316434" cy="358914"/>
            <a:chOff x="-54007925" y="3975575"/>
            <a:chExt cx="281200" cy="318950"/>
          </a:xfrm>
        </p:grpSpPr>
        <p:sp>
          <p:nvSpPr>
            <p:cNvPr id="6723" name="Google Shape;6723;p58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8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8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8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7" name="Google Shape;6727;p58"/>
          <p:cNvGrpSpPr/>
          <p:nvPr/>
        </p:nvGrpSpPr>
        <p:grpSpPr>
          <a:xfrm>
            <a:off x="8003359" y="2904504"/>
            <a:ext cx="274770" cy="358492"/>
            <a:chOff x="-52005775" y="3208025"/>
            <a:chExt cx="244175" cy="318575"/>
          </a:xfrm>
        </p:grpSpPr>
        <p:sp>
          <p:nvSpPr>
            <p:cNvPr id="6728" name="Google Shape;6728;p58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8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8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8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8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8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8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8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8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8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8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9" name="Google Shape;6739;p58"/>
          <p:cNvGrpSpPr/>
          <p:nvPr/>
        </p:nvGrpSpPr>
        <p:grpSpPr>
          <a:xfrm>
            <a:off x="5309825" y="1532546"/>
            <a:ext cx="358099" cy="358099"/>
            <a:chOff x="-57568775" y="3198925"/>
            <a:chExt cx="318225" cy="318225"/>
          </a:xfrm>
        </p:grpSpPr>
        <p:sp>
          <p:nvSpPr>
            <p:cNvPr id="6740" name="Google Shape;6740;p58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8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8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8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8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8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6" name="Google Shape;6746;p58"/>
          <p:cNvGrpSpPr/>
          <p:nvPr/>
        </p:nvGrpSpPr>
        <p:grpSpPr>
          <a:xfrm>
            <a:off x="5331543" y="1987846"/>
            <a:ext cx="314662" cy="358099"/>
            <a:chOff x="-57549075" y="3590375"/>
            <a:chExt cx="279625" cy="318225"/>
          </a:xfrm>
        </p:grpSpPr>
        <p:sp>
          <p:nvSpPr>
            <p:cNvPr id="6747" name="Google Shape;6747;p58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8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8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8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1" name="Google Shape;6751;p58"/>
          <p:cNvGrpSpPr/>
          <p:nvPr/>
        </p:nvGrpSpPr>
        <p:grpSpPr>
          <a:xfrm>
            <a:off x="5323740" y="2429217"/>
            <a:ext cx="359871" cy="359871"/>
            <a:chOff x="-57570350" y="3982600"/>
            <a:chExt cx="319800" cy="319800"/>
          </a:xfrm>
        </p:grpSpPr>
        <p:sp>
          <p:nvSpPr>
            <p:cNvPr id="6752" name="Google Shape;6752;p58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8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8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8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6" name="Google Shape;6756;p58"/>
          <p:cNvGrpSpPr/>
          <p:nvPr/>
        </p:nvGrpSpPr>
        <p:grpSpPr>
          <a:xfrm>
            <a:off x="7538779" y="1531646"/>
            <a:ext cx="314662" cy="358999"/>
            <a:chOff x="-55576850" y="3198125"/>
            <a:chExt cx="279625" cy="319025"/>
          </a:xfrm>
        </p:grpSpPr>
        <p:sp>
          <p:nvSpPr>
            <p:cNvPr id="6757" name="Google Shape;6757;p58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8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8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8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1" name="Google Shape;6761;p58"/>
          <p:cNvGrpSpPr/>
          <p:nvPr/>
        </p:nvGrpSpPr>
        <p:grpSpPr>
          <a:xfrm>
            <a:off x="7516174" y="1987621"/>
            <a:ext cx="359871" cy="358324"/>
            <a:chOff x="-55596550" y="3590175"/>
            <a:chExt cx="319800" cy="318425"/>
          </a:xfrm>
        </p:grpSpPr>
        <p:sp>
          <p:nvSpPr>
            <p:cNvPr id="6762" name="Google Shape;6762;p58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8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8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8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6" name="Google Shape;6766;p58"/>
          <p:cNvGrpSpPr/>
          <p:nvPr/>
        </p:nvGrpSpPr>
        <p:grpSpPr>
          <a:xfrm>
            <a:off x="7531412" y="2428964"/>
            <a:ext cx="358999" cy="359252"/>
            <a:chOff x="-55595775" y="3982375"/>
            <a:chExt cx="319025" cy="319250"/>
          </a:xfrm>
        </p:grpSpPr>
        <p:sp>
          <p:nvSpPr>
            <p:cNvPr id="6767" name="Google Shape;6767;p58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8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8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8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8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8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3" name="Google Shape;6773;p58"/>
          <p:cNvGrpSpPr/>
          <p:nvPr/>
        </p:nvGrpSpPr>
        <p:grpSpPr>
          <a:xfrm>
            <a:off x="6188595" y="2887174"/>
            <a:ext cx="358999" cy="358099"/>
            <a:chOff x="-53635375" y="3192625"/>
            <a:chExt cx="319025" cy="318225"/>
          </a:xfrm>
        </p:grpSpPr>
        <p:sp>
          <p:nvSpPr>
            <p:cNvPr id="6774" name="Google Shape;6774;p58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8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8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7" name="Google Shape;6777;p58"/>
          <p:cNvGrpSpPr/>
          <p:nvPr/>
        </p:nvGrpSpPr>
        <p:grpSpPr>
          <a:xfrm>
            <a:off x="6210763" y="3358148"/>
            <a:ext cx="314662" cy="358999"/>
            <a:chOff x="-53615675" y="3584850"/>
            <a:chExt cx="279625" cy="319025"/>
          </a:xfrm>
        </p:grpSpPr>
        <p:sp>
          <p:nvSpPr>
            <p:cNvPr id="6778" name="Google Shape;6778;p58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8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8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1" name="Google Shape;6781;p58"/>
          <p:cNvGrpSpPr/>
          <p:nvPr/>
        </p:nvGrpSpPr>
        <p:grpSpPr>
          <a:xfrm>
            <a:off x="6188609" y="3821074"/>
            <a:ext cx="358971" cy="357874"/>
            <a:chOff x="-53634575" y="3976500"/>
            <a:chExt cx="319000" cy="318025"/>
          </a:xfrm>
        </p:grpSpPr>
        <p:sp>
          <p:nvSpPr>
            <p:cNvPr id="6782" name="Google Shape;6782;p58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8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8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8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8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8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8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8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0" name="Google Shape;6790;p58"/>
          <p:cNvGrpSpPr/>
          <p:nvPr/>
        </p:nvGrpSpPr>
        <p:grpSpPr>
          <a:xfrm>
            <a:off x="7983413" y="3364028"/>
            <a:ext cx="314662" cy="358436"/>
            <a:chOff x="-52023900" y="3590075"/>
            <a:chExt cx="279625" cy="318525"/>
          </a:xfrm>
        </p:grpSpPr>
        <p:sp>
          <p:nvSpPr>
            <p:cNvPr id="6791" name="Google Shape;6791;p58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8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8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8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8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8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8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8" name="Google Shape;6798;p58"/>
          <p:cNvGrpSpPr/>
          <p:nvPr/>
        </p:nvGrpSpPr>
        <p:grpSpPr>
          <a:xfrm>
            <a:off x="5746654" y="1532546"/>
            <a:ext cx="358971" cy="358971"/>
            <a:chOff x="-57173375" y="3198925"/>
            <a:chExt cx="319000" cy="319000"/>
          </a:xfrm>
        </p:grpSpPr>
        <p:sp>
          <p:nvSpPr>
            <p:cNvPr id="6799" name="Google Shape;6799;p58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8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8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8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3" name="Google Shape;6803;p58"/>
          <p:cNvGrpSpPr/>
          <p:nvPr/>
        </p:nvGrpSpPr>
        <p:grpSpPr>
          <a:xfrm>
            <a:off x="5747541" y="2009987"/>
            <a:ext cx="357198" cy="314690"/>
            <a:chOff x="-57176525" y="3610050"/>
            <a:chExt cx="317425" cy="279650"/>
          </a:xfrm>
        </p:grpSpPr>
        <p:sp>
          <p:nvSpPr>
            <p:cNvPr id="6804" name="Google Shape;6804;p58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8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8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8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8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9" name="Google Shape;6809;p58"/>
          <p:cNvGrpSpPr/>
          <p:nvPr/>
        </p:nvGrpSpPr>
        <p:grpSpPr>
          <a:xfrm>
            <a:off x="5779179" y="2428542"/>
            <a:ext cx="323524" cy="358774"/>
            <a:chOff x="-57162350" y="3982000"/>
            <a:chExt cx="287500" cy="318825"/>
          </a:xfrm>
        </p:grpSpPr>
        <p:sp>
          <p:nvSpPr>
            <p:cNvPr id="6810" name="Google Shape;6810;p58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8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8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8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8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8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8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8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8" name="Google Shape;6818;p58"/>
          <p:cNvGrpSpPr/>
          <p:nvPr/>
        </p:nvGrpSpPr>
        <p:grpSpPr>
          <a:xfrm>
            <a:off x="7957995" y="1532546"/>
            <a:ext cx="358099" cy="356326"/>
            <a:chOff x="-55202750" y="3198925"/>
            <a:chExt cx="318225" cy="316650"/>
          </a:xfrm>
        </p:grpSpPr>
        <p:sp>
          <p:nvSpPr>
            <p:cNvPr id="6819" name="Google Shape;6819;p58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8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1" name="Google Shape;6821;p58"/>
          <p:cNvGrpSpPr/>
          <p:nvPr/>
        </p:nvGrpSpPr>
        <p:grpSpPr>
          <a:xfrm>
            <a:off x="7968629" y="1987846"/>
            <a:ext cx="336830" cy="358099"/>
            <a:chOff x="-55194875" y="3590375"/>
            <a:chExt cx="299325" cy="318225"/>
          </a:xfrm>
        </p:grpSpPr>
        <p:sp>
          <p:nvSpPr>
            <p:cNvPr id="6822" name="Google Shape;6822;p58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8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8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8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8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7" name="Google Shape;6827;p58"/>
          <p:cNvGrpSpPr/>
          <p:nvPr/>
        </p:nvGrpSpPr>
        <p:grpSpPr>
          <a:xfrm>
            <a:off x="7973247" y="2430117"/>
            <a:ext cx="357198" cy="357198"/>
            <a:chOff x="-55203525" y="3983400"/>
            <a:chExt cx="317425" cy="317425"/>
          </a:xfrm>
        </p:grpSpPr>
        <p:sp>
          <p:nvSpPr>
            <p:cNvPr id="6828" name="Google Shape;6828;p58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8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8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1" name="Google Shape;6831;p58"/>
          <p:cNvGrpSpPr/>
          <p:nvPr/>
        </p:nvGrpSpPr>
        <p:grpSpPr>
          <a:xfrm>
            <a:off x="6639727" y="2887174"/>
            <a:ext cx="335930" cy="358971"/>
            <a:chOff x="-53232900" y="3192625"/>
            <a:chExt cx="298525" cy="319000"/>
          </a:xfrm>
        </p:grpSpPr>
        <p:sp>
          <p:nvSpPr>
            <p:cNvPr id="6832" name="Google Shape;6832;p58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8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8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8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8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8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8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8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0" name="Google Shape;6840;p58"/>
          <p:cNvGrpSpPr/>
          <p:nvPr/>
        </p:nvGrpSpPr>
        <p:grpSpPr>
          <a:xfrm>
            <a:off x="6629093" y="3358148"/>
            <a:ext cx="357198" cy="356326"/>
            <a:chOff x="-53242350" y="3584850"/>
            <a:chExt cx="317425" cy="316650"/>
          </a:xfrm>
        </p:grpSpPr>
        <p:sp>
          <p:nvSpPr>
            <p:cNvPr id="6841" name="Google Shape;6841;p58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8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8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8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8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6" name="Google Shape;6846;p58"/>
          <p:cNvGrpSpPr/>
          <p:nvPr/>
        </p:nvGrpSpPr>
        <p:grpSpPr>
          <a:xfrm>
            <a:off x="6650362" y="3820849"/>
            <a:ext cx="314662" cy="358999"/>
            <a:chOff x="-53224225" y="3976300"/>
            <a:chExt cx="279625" cy="319025"/>
          </a:xfrm>
        </p:grpSpPr>
        <p:sp>
          <p:nvSpPr>
            <p:cNvPr id="6847" name="Google Shape;6847;p58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8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8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8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8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8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8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4" name="Google Shape;6854;p58"/>
          <p:cNvGrpSpPr/>
          <p:nvPr/>
        </p:nvGrpSpPr>
        <p:grpSpPr>
          <a:xfrm>
            <a:off x="7961258" y="3828529"/>
            <a:ext cx="358971" cy="358408"/>
            <a:chOff x="-52043575" y="3983125"/>
            <a:chExt cx="319000" cy="318500"/>
          </a:xfrm>
        </p:grpSpPr>
        <p:sp>
          <p:nvSpPr>
            <p:cNvPr id="6855" name="Google Shape;6855;p58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8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8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8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8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8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8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8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8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4" name="Google Shape;6864;p58"/>
          <p:cNvGrpSpPr/>
          <p:nvPr/>
        </p:nvGrpSpPr>
        <p:grpSpPr>
          <a:xfrm>
            <a:off x="6215199" y="1532546"/>
            <a:ext cx="314662" cy="358971"/>
            <a:chOff x="-56766175" y="3198925"/>
            <a:chExt cx="279625" cy="319000"/>
          </a:xfrm>
        </p:grpSpPr>
        <p:sp>
          <p:nvSpPr>
            <p:cNvPr id="6865" name="Google Shape;6865;p58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8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8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8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8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8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8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2" name="Google Shape;6872;p58"/>
          <p:cNvGrpSpPr/>
          <p:nvPr/>
        </p:nvGrpSpPr>
        <p:grpSpPr>
          <a:xfrm>
            <a:off x="6214313" y="1987846"/>
            <a:ext cx="316434" cy="358099"/>
            <a:chOff x="-56766175" y="3590375"/>
            <a:chExt cx="281200" cy="318225"/>
          </a:xfrm>
        </p:grpSpPr>
        <p:sp>
          <p:nvSpPr>
            <p:cNvPr id="6873" name="Google Shape;6873;p58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8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8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8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7" name="Google Shape;6877;p58"/>
          <p:cNvGrpSpPr/>
          <p:nvPr/>
        </p:nvGrpSpPr>
        <p:grpSpPr>
          <a:xfrm>
            <a:off x="6251269" y="2429217"/>
            <a:ext cx="272126" cy="358099"/>
            <a:chOff x="-56747275" y="3982600"/>
            <a:chExt cx="241825" cy="318225"/>
          </a:xfrm>
        </p:grpSpPr>
        <p:sp>
          <p:nvSpPr>
            <p:cNvPr id="6878" name="Google Shape;6878;p58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8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8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8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8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8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8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5" name="Google Shape;6885;p58"/>
          <p:cNvGrpSpPr/>
          <p:nvPr/>
        </p:nvGrpSpPr>
        <p:grpSpPr>
          <a:xfrm>
            <a:off x="4881188" y="2894264"/>
            <a:ext cx="314662" cy="358971"/>
            <a:chOff x="-54793175" y="3198925"/>
            <a:chExt cx="279625" cy="319000"/>
          </a:xfrm>
        </p:grpSpPr>
        <p:sp>
          <p:nvSpPr>
            <p:cNvPr id="6886" name="Google Shape;6886;p58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8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8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8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8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8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8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3" name="Google Shape;6893;p58"/>
          <p:cNvGrpSpPr/>
          <p:nvPr/>
        </p:nvGrpSpPr>
        <p:grpSpPr>
          <a:xfrm>
            <a:off x="4859020" y="3371455"/>
            <a:ext cx="358999" cy="342991"/>
            <a:chOff x="-54812875" y="3596675"/>
            <a:chExt cx="319025" cy="304800"/>
          </a:xfrm>
        </p:grpSpPr>
        <p:sp>
          <p:nvSpPr>
            <p:cNvPr id="6894" name="Google Shape;6894;p58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8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8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8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8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8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8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01" name="Google Shape;6901;p58"/>
          <p:cNvSpPr/>
          <p:nvPr/>
        </p:nvSpPr>
        <p:spPr>
          <a:xfrm>
            <a:off x="5033910" y="3745725"/>
            <a:ext cx="8018" cy="900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2" name="Google Shape;6902;p58"/>
          <p:cNvSpPr/>
          <p:nvPr/>
        </p:nvSpPr>
        <p:spPr>
          <a:xfrm>
            <a:off x="5034361" y="3746598"/>
            <a:ext cx="7118" cy="928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03" name="Google Shape;6903;p58"/>
          <p:cNvGrpSpPr/>
          <p:nvPr/>
        </p:nvGrpSpPr>
        <p:grpSpPr>
          <a:xfrm>
            <a:off x="4881188" y="3827938"/>
            <a:ext cx="314662" cy="358099"/>
            <a:chOff x="-54793175" y="3982600"/>
            <a:chExt cx="279625" cy="318225"/>
          </a:xfrm>
        </p:grpSpPr>
        <p:sp>
          <p:nvSpPr>
            <p:cNvPr id="6904" name="Google Shape;6904;p58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8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8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8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8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8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8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1" name="Google Shape;6911;p58"/>
          <p:cNvGrpSpPr/>
          <p:nvPr/>
        </p:nvGrpSpPr>
        <p:grpSpPr>
          <a:xfrm>
            <a:off x="7092647" y="2887174"/>
            <a:ext cx="314662" cy="358099"/>
            <a:chOff x="-52832000" y="3192625"/>
            <a:chExt cx="279625" cy="318225"/>
          </a:xfrm>
        </p:grpSpPr>
        <p:sp>
          <p:nvSpPr>
            <p:cNvPr id="6912" name="Google Shape;6912;p58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8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8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8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8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8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8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8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0" name="Google Shape;6920;p58"/>
          <p:cNvGrpSpPr/>
          <p:nvPr/>
        </p:nvGrpSpPr>
        <p:grpSpPr>
          <a:xfrm>
            <a:off x="7070492" y="3359048"/>
            <a:ext cx="358971" cy="357198"/>
            <a:chOff x="-52851675" y="3585650"/>
            <a:chExt cx="319000" cy="317425"/>
          </a:xfrm>
        </p:grpSpPr>
        <p:sp>
          <p:nvSpPr>
            <p:cNvPr id="6921" name="Google Shape;6921;p58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8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8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8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8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8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7" name="Google Shape;6927;p58"/>
          <p:cNvGrpSpPr/>
          <p:nvPr/>
        </p:nvGrpSpPr>
        <p:grpSpPr>
          <a:xfrm>
            <a:off x="7092647" y="3820849"/>
            <a:ext cx="314662" cy="358999"/>
            <a:chOff x="-52832000" y="3976300"/>
            <a:chExt cx="279625" cy="319025"/>
          </a:xfrm>
        </p:grpSpPr>
        <p:sp>
          <p:nvSpPr>
            <p:cNvPr id="6928" name="Google Shape;6928;p58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8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8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8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8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3" name="Google Shape;6933;p58"/>
          <p:cNvGrpSpPr/>
          <p:nvPr/>
        </p:nvGrpSpPr>
        <p:grpSpPr>
          <a:xfrm>
            <a:off x="6209853" y="4275497"/>
            <a:ext cx="316434" cy="358099"/>
            <a:chOff x="-51633225" y="3198925"/>
            <a:chExt cx="281200" cy="318225"/>
          </a:xfrm>
        </p:grpSpPr>
        <p:sp>
          <p:nvSpPr>
            <p:cNvPr id="6934" name="Google Shape;6934;p58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8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8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8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8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8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8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1" name="Google Shape;6941;p58"/>
          <p:cNvGrpSpPr/>
          <p:nvPr/>
        </p:nvGrpSpPr>
        <p:grpSpPr>
          <a:xfrm>
            <a:off x="6628676" y="1533418"/>
            <a:ext cx="365188" cy="357226"/>
            <a:chOff x="-56396775" y="3199700"/>
            <a:chExt cx="324525" cy="317450"/>
          </a:xfrm>
        </p:grpSpPr>
        <p:sp>
          <p:nvSpPr>
            <p:cNvPr id="6942" name="Google Shape;6942;p58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8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8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8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8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8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8" name="Google Shape;6948;p58"/>
          <p:cNvGrpSpPr/>
          <p:nvPr/>
        </p:nvGrpSpPr>
        <p:grpSpPr>
          <a:xfrm>
            <a:off x="6631771" y="1999353"/>
            <a:ext cx="358999" cy="335958"/>
            <a:chOff x="-56394425" y="3600600"/>
            <a:chExt cx="319025" cy="298550"/>
          </a:xfrm>
        </p:grpSpPr>
        <p:sp>
          <p:nvSpPr>
            <p:cNvPr id="6949" name="Google Shape;6949;p58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8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8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2" name="Google Shape;6952;p58"/>
          <p:cNvGrpSpPr/>
          <p:nvPr/>
        </p:nvGrpSpPr>
        <p:grpSpPr>
          <a:xfrm>
            <a:off x="6662538" y="2430117"/>
            <a:ext cx="327068" cy="357198"/>
            <a:chOff x="-56379450" y="3983400"/>
            <a:chExt cx="290650" cy="317425"/>
          </a:xfrm>
        </p:grpSpPr>
        <p:sp>
          <p:nvSpPr>
            <p:cNvPr id="6953" name="Google Shape;6953;p58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8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8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8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8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8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8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8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1" name="Google Shape;6961;p58"/>
          <p:cNvGrpSpPr/>
          <p:nvPr/>
        </p:nvGrpSpPr>
        <p:grpSpPr>
          <a:xfrm>
            <a:off x="5326242" y="2894264"/>
            <a:ext cx="316434" cy="358971"/>
            <a:chOff x="-54401725" y="3198925"/>
            <a:chExt cx="281200" cy="319000"/>
          </a:xfrm>
        </p:grpSpPr>
        <p:sp>
          <p:nvSpPr>
            <p:cNvPr id="6962" name="Google Shape;6962;p58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8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8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8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8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8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8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8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8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8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8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3" name="Google Shape;6973;p58"/>
          <p:cNvGrpSpPr/>
          <p:nvPr/>
        </p:nvGrpSpPr>
        <p:grpSpPr>
          <a:xfrm>
            <a:off x="5327128" y="3364365"/>
            <a:ext cx="314662" cy="358099"/>
            <a:chOff x="-54401725" y="3590375"/>
            <a:chExt cx="279625" cy="318225"/>
          </a:xfrm>
        </p:grpSpPr>
        <p:sp>
          <p:nvSpPr>
            <p:cNvPr id="6974" name="Google Shape;6974;p58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8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8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8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8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8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0" name="Google Shape;6980;p58"/>
          <p:cNvGrpSpPr/>
          <p:nvPr/>
        </p:nvGrpSpPr>
        <p:grpSpPr>
          <a:xfrm>
            <a:off x="5324920" y="3827938"/>
            <a:ext cx="319079" cy="358099"/>
            <a:chOff x="-54403300" y="3982600"/>
            <a:chExt cx="283550" cy="318225"/>
          </a:xfrm>
        </p:grpSpPr>
        <p:sp>
          <p:nvSpPr>
            <p:cNvPr id="6981" name="Google Shape;6981;p58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8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8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8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8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6" name="Google Shape;6986;p58"/>
          <p:cNvGrpSpPr/>
          <p:nvPr/>
        </p:nvGrpSpPr>
        <p:grpSpPr>
          <a:xfrm>
            <a:off x="7512313" y="2889172"/>
            <a:ext cx="356298" cy="356973"/>
            <a:chOff x="-52458650" y="3194400"/>
            <a:chExt cx="316625" cy="317225"/>
          </a:xfrm>
        </p:grpSpPr>
        <p:sp>
          <p:nvSpPr>
            <p:cNvPr id="6987" name="Google Shape;6987;p58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8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8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8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8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8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8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8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5" name="Google Shape;6995;p58"/>
          <p:cNvGrpSpPr/>
          <p:nvPr/>
        </p:nvGrpSpPr>
        <p:grpSpPr>
          <a:xfrm>
            <a:off x="7521611" y="3358148"/>
            <a:ext cx="337703" cy="357845"/>
            <a:chOff x="-52450000" y="3584850"/>
            <a:chExt cx="300100" cy="318000"/>
          </a:xfrm>
        </p:grpSpPr>
        <p:sp>
          <p:nvSpPr>
            <p:cNvPr id="6996" name="Google Shape;6996;p58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8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8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8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8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8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8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3" name="Google Shape;7003;p58"/>
          <p:cNvGrpSpPr/>
          <p:nvPr/>
        </p:nvGrpSpPr>
        <p:grpSpPr>
          <a:xfrm>
            <a:off x="7533131" y="3822621"/>
            <a:ext cx="314662" cy="357226"/>
            <a:chOff x="-52440550" y="3977875"/>
            <a:chExt cx="279625" cy="317450"/>
          </a:xfrm>
        </p:grpSpPr>
        <p:sp>
          <p:nvSpPr>
            <p:cNvPr id="7004" name="Google Shape;7004;p58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8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8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8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8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8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8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8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2" name="Google Shape;7012;p58"/>
          <p:cNvGrpSpPr/>
          <p:nvPr/>
        </p:nvGrpSpPr>
        <p:grpSpPr>
          <a:xfrm>
            <a:off x="6645066" y="4278827"/>
            <a:ext cx="314662" cy="358999"/>
            <a:chOff x="-51623775" y="3584850"/>
            <a:chExt cx="279625" cy="319025"/>
          </a:xfrm>
        </p:grpSpPr>
        <p:sp>
          <p:nvSpPr>
            <p:cNvPr id="7013" name="Google Shape;7013;p58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8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8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8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8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8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8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8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8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025" name="Shape 7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6" name="Google Shape;7026;p59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7" name="Google Shape;7027;p59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28" name="Google Shape;7028;p59"/>
          <p:cNvGrpSpPr/>
          <p:nvPr/>
        </p:nvGrpSpPr>
        <p:grpSpPr>
          <a:xfrm>
            <a:off x="885675" y="1539249"/>
            <a:ext cx="276003" cy="357300"/>
            <a:chOff x="-50469125" y="3183175"/>
            <a:chExt cx="233150" cy="301825"/>
          </a:xfrm>
        </p:grpSpPr>
        <p:sp>
          <p:nvSpPr>
            <p:cNvPr id="7029" name="Google Shape;7029;p59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9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9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2" name="Google Shape;7032;p59"/>
          <p:cNvGrpSpPr/>
          <p:nvPr/>
        </p:nvGrpSpPr>
        <p:grpSpPr>
          <a:xfrm>
            <a:off x="845574" y="1974651"/>
            <a:ext cx="356205" cy="355288"/>
            <a:chOff x="-50504575" y="3550975"/>
            <a:chExt cx="300900" cy="300125"/>
          </a:xfrm>
        </p:grpSpPr>
        <p:sp>
          <p:nvSpPr>
            <p:cNvPr id="7033" name="Google Shape;7033;p59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9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9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9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7" name="Google Shape;7037;p59"/>
          <p:cNvGrpSpPr/>
          <p:nvPr/>
        </p:nvGrpSpPr>
        <p:grpSpPr>
          <a:xfrm>
            <a:off x="845574" y="2412893"/>
            <a:ext cx="356205" cy="354341"/>
            <a:chOff x="-50503000" y="3921175"/>
            <a:chExt cx="300900" cy="299325"/>
          </a:xfrm>
        </p:grpSpPr>
        <p:sp>
          <p:nvSpPr>
            <p:cNvPr id="7038" name="Google Shape;7038;p59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9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9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9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9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3" name="Google Shape;7043;p59"/>
          <p:cNvGrpSpPr/>
          <p:nvPr/>
        </p:nvGrpSpPr>
        <p:grpSpPr>
          <a:xfrm>
            <a:off x="3049627" y="1558811"/>
            <a:ext cx="355258" cy="356205"/>
            <a:chOff x="-48630025" y="3199700"/>
            <a:chExt cx="300100" cy="300900"/>
          </a:xfrm>
        </p:grpSpPr>
        <p:sp>
          <p:nvSpPr>
            <p:cNvPr id="7044" name="Google Shape;7044;p59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9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9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7" name="Google Shape;7047;p59"/>
          <p:cNvGrpSpPr/>
          <p:nvPr/>
        </p:nvGrpSpPr>
        <p:grpSpPr>
          <a:xfrm>
            <a:off x="3049627" y="1996107"/>
            <a:ext cx="355258" cy="355258"/>
            <a:chOff x="-48630025" y="3569100"/>
            <a:chExt cx="300100" cy="300100"/>
          </a:xfrm>
        </p:grpSpPr>
        <p:sp>
          <p:nvSpPr>
            <p:cNvPr id="7048" name="Google Shape;7048;p59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9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9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9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9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9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9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9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9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9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8" name="Google Shape;7058;p59"/>
          <p:cNvGrpSpPr/>
          <p:nvPr/>
        </p:nvGrpSpPr>
        <p:grpSpPr>
          <a:xfrm>
            <a:off x="3050101" y="2433403"/>
            <a:ext cx="354311" cy="353394"/>
            <a:chOff x="-48629225" y="3938500"/>
            <a:chExt cx="299300" cy="298525"/>
          </a:xfrm>
        </p:grpSpPr>
        <p:sp>
          <p:nvSpPr>
            <p:cNvPr id="7059" name="Google Shape;7059;p59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9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9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9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3" name="Google Shape;7063;p59"/>
          <p:cNvGrpSpPr/>
          <p:nvPr/>
        </p:nvGrpSpPr>
        <p:grpSpPr>
          <a:xfrm>
            <a:off x="1785504" y="2904744"/>
            <a:ext cx="311458" cy="354341"/>
            <a:chOff x="-46762575" y="3200500"/>
            <a:chExt cx="263100" cy="299325"/>
          </a:xfrm>
        </p:grpSpPr>
        <p:sp>
          <p:nvSpPr>
            <p:cNvPr id="7064" name="Google Shape;7064;p59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9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9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9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9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9" name="Google Shape;7069;p59"/>
          <p:cNvGrpSpPr/>
          <p:nvPr/>
        </p:nvGrpSpPr>
        <p:grpSpPr>
          <a:xfrm>
            <a:off x="1763589" y="3363466"/>
            <a:ext cx="355288" cy="312375"/>
            <a:chOff x="-46779900" y="3588000"/>
            <a:chExt cx="300125" cy="263875"/>
          </a:xfrm>
        </p:grpSpPr>
        <p:sp>
          <p:nvSpPr>
            <p:cNvPr id="7070" name="Google Shape;7070;p59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9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9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9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4" name="Google Shape;7074;p59"/>
          <p:cNvGrpSpPr/>
          <p:nvPr/>
        </p:nvGrpSpPr>
        <p:grpSpPr>
          <a:xfrm>
            <a:off x="1764062" y="3778388"/>
            <a:ext cx="354341" cy="353394"/>
            <a:chOff x="-46779100" y="3938500"/>
            <a:chExt cx="299325" cy="298525"/>
          </a:xfrm>
        </p:grpSpPr>
        <p:sp>
          <p:nvSpPr>
            <p:cNvPr id="7075" name="Google Shape;7075;p59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9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7" name="Google Shape;7077;p59"/>
          <p:cNvGrpSpPr/>
          <p:nvPr/>
        </p:nvGrpSpPr>
        <p:grpSpPr>
          <a:xfrm>
            <a:off x="3971800" y="2911255"/>
            <a:ext cx="355258" cy="355288"/>
            <a:chOff x="-44924250" y="3206000"/>
            <a:chExt cx="300100" cy="300125"/>
          </a:xfrm>
        </p:grpSpPr>
        <p:sp>
          <p:nvSpPr>
            <p:cNvPr id="7078" name="Google Shape;7078;p59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9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9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9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9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3" name="Google Shape;7083;p59"/>
          <p:cNvGrpSpPr/>
          <p:nvPr/>
        </p:nvGrpSpPr>
        <p:grpSpPr>
          <a:xfrm>
            <a:off x="1286286" y="1539249"/>
            <a:ext cx="355258" cy="355258"/>
            <a:chOff x="-50134375" y="3183175"/>
            <a:chExt cx="300100" cy="300100"/>
          </a:xfrm>
        </p:grpSpPr>
        <p:sp>
          <p:nvSpPr>
            <p:cNvPr id="7084" name="Google Shape;7084;p59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9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9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9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9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9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9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9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9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9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4" name="Google Shape;7094;p59"/>
          <p:cNvGrpSpPr/>
          <p:nvPr/>
        </p:nvGrpSpPr>
        <p:grpSpPr>
          <a:xfrm>
            <a:off x="1286286" y="1974651"/>
            <a:ext cx="355258" cy="355288"/>
            <a:chOff x="-50134375" y="3550975"/>
            <a:chExt cx="300100" cy="300125"/>
          </a:xfrm>
        </p:grpSpPr>
        <p:sp>
          <p:nvSpPr>
            <p:cNvPr id="7095" name="Google Shape;7095;p59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9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7" name="Google Shape;7097;p59"/>
          <p:cNvGrpSpPr/>
          <p:nvPr/>
        </p:nvGrpSpPr>
        <p:grpSpPr>
          <a:xfrm>
            <a:off x="1286286" y="2412183"/>
            <a:ext cx="355258" cy="355051"/>
            <a:chOff x="-50134375" y="3920575"/>
            <a:chExt cx="300100" cy="299925"/>
          </a:xfrm>
        </p:grpSpPr>
        <p:sp>
          <p:nvSpPr>
            <p:cNvPr id="7098" name="Google Shape;7098;p59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9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9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1" name="Google Shape;7101;p59"/>
          <p:cNvGrpSpPr/>
          <p:nvPr/>
        </p:nvGrpSpPr>
        <p:grpSpPr>
          <a:xfrm>
            <a:off x="3497010" y="1559758"/>
            <a:ext cx="357123" cy="355258"/>
            <a:chOff x="-48262200" y="3200500"/>
            <a:chExt cx="301675" cy="300100"/>
          </a:xfrm>
        </p:grpSpPr>
        <p:sp>
          <p:nvSpPr>
            <p:cNvPr id="7102" name="Google Shape;7102;p59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9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9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9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9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9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9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9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9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1" name="Google Shape;7111;p59"/>
          <p:cNvGrpSpPr/>
          <p:nvPr/>
        </p:nvGrpSpPr>
        <p:grpSpPr>
          <a:xfrm>
            <a:off x="3526383" y="1996847"/>
            <a:ext cx="298377" cy="354519"/>
            <a:chOff x="-48233050" y="3569725"/>
            <a:chExt cx="252050" cy="299475"/>
          </a:xfrm>
        </p:grpSpPr>
        <p:sp>
          <p:nvSpPr>
            <p:cNvPr id="7112" name="Google Shape;7112;p59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9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9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5" name="Google Shape;7115;p59"/>
          <p:cNvGrpSpPr/>
          <p:nvPr/>
        </p:nvGrpSpPr>
        <p:grpSpPr>
          <a:xfrm>
            <a:off x="3550148" y="2430591"/>
            <a:ext cx="250847" cy="358070"/>
            <a:chOff x="-48216525" y="3936125"/>
            <a:chExt cx="211900" cy="302475"/>
          </a:xfrm>
        </p:grpSpPr>
        <p:sp>
          <p:nvSpPr>
            <p:cNvPr id="7116" name="Google Shape;7116;p59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9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9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9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0" name="Google Shape;7120;p59"/>
          <p:cNvGrpSpPr/>
          <p:nvPr/>
        </p:nvGrpSpPr>
        <p:grpSpPr>
          <a:xfrm>
            <a:off x="2205866" y="2905661"/>
            <a:ext cx="355258" cy="355288"/>
            <a:chOff x="-46410500" y="3201275"/>
            <a:chExt cx="300100" cy="300125"/>
          </a:xfrm>
        </p:grpSpPr>
        <p:sp>
          <p:nvSpPr>
            <p:cNvPr id="7121" name="Google Shape;7121;p59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9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9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9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9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6" name="Google Shape;7126;p59"/>
          <p:cNvGrpSpPr/>
          <p:nvPr/>
        </p:nvGrpSpPr>
        <p:grpSpPr>
          <a:xfrm>
            <a:off x="2205866" y="3341092"/>
            <a:ext cx="355258" cy="356205"/>
            <a:chOff x="-46409700" y="3569100"/>
            <a:chExt cx="300100" cy="300900"/>
          </a:xfrm>
        </p:grpSpPr>
        <p:sp>
          <p:nvSpPr>
            <p:cNvPr id="7127" name="Google Shape;7127;p59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9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9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9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9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2" name="Google Shape;7132;p59"/>
          <p:cNvGrpSpPr/>
          <p:nvPr/>
        </p:nvGrpSpPr>
        <p:grpSpPr>
          <a:xfrm>
            <a:off x="2193747" y="3776524"/>
            <a:ext cx="379497" cy="358070"/>
            <a:chOff x="-46422300" y="3936925"/>
            <a:chExt cx="320575" cy="302475"/>
          </a:xfrm>
        </p:grpSpPr>
        <p:sp>
          <p:nvSpPr>
            <p:cNvPr id="7133" name="Google Shape;7133;p59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9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5" name="Google Shape;7135;p59"/>
          <p:cNvGrpSpPr/>
          <p:nvPr/>
        </p:nvGrpSpPr>
        <p:grpSpPr>
          <a:xfrm>
            <a:off x="3971326" y="3330852"/>
            <a:ext cx="356205" cy="355258"/>
            <a:chOff x="-44914800" y="3560450"/>
            <a:chExt cx="300900" cy="300100"/>
          </a:xfrm>
        </p:grpSpPr>
        <p:sp>
          <p:nvSpPr>
            <p:cNvPr id="7136" name="Google Shape;7136;p59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9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9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9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9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1" name="Google Shape;7141;p59"/>
          <p:cNvGrpSpPr/>
          <p:nvPr/>
        </p:nvGrpSpPr>
        <p:grpSpPr>
          <a:xfrm>
            <a:off x="1726378" y="1539486"/>
            <a:ext cx="354311" cy="354104"/>
            <a:chOff x="-49764975" y="3183375"/>
            <a:chExt cx="299300" cy="299125"/>
          </a:xfrm>
        </p:grpSpPr>
        <p:sp>
          <p:nvSpPr>
            <p:cNvPr id="7142" name="Google Shape;7142;p59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9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9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9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9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9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9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9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9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1" name="Google Shape;7151;p59"/>
          <p:cNvGrpSpPr/>
          <p:nvPr/>
        </p:nvGrpSpPr>
        <p:grpSpPr>
          <a:xfrm>
            <a:off x="1726378" y="1974947"/>
            <a:ext cx="354311" cy="355909"/>
            <a:chOff x="-49764975" y="3551225"/>
            <a:chExt cx="299300" cy="300650"/>
          </a:xfrm>
        </p:grpSpPr>
        <p:sp>
          <p:nvSpPr>
            <p:cNvPr id="7152" name="Google Shape;7152;p59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9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9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9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9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9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9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9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9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9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9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3" name="Google Shape;7163;p59"/>
          <p:cNvGrpSpPr/>
          <p:nvPr/>
        </p:nvGrpSpPr>
        <p:grpSpPr>
          <a:xfrm>
            <a:off x="1724040" y="2411710"/>
            <a:ext cx="358987" cy="355525"/>
            <a:chOff x="-49766550" y="3920175"/>
            <a:chExt cx="303250" cy="300325"/>
          </a:xfrm>
        </p:grpSpPr>
        <p:sp>
          <p:nvSpPr>
            <p:cNvPr id="7164" name="Google Shape;7164;p59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9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9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9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8" name="Google Shape;7168;p59"/>
          <p:cNvGrpSpPr/>
          <p:nvPr/>
        </p:nvGrpSpPr>
        <p:grpSpPr>
          <a:xfrm>
            <a:off x="3939571" y="1559758"/>
            <a:ext cx="357123" cy="354341"/>
            <a:chOff x="-47892800" y="3200500"/>
            <a:chExt cx="301675" cy="299325"/>
          </a:xfrm>
        </p:grpSpPr>
        <p:sp>
          <p:nvSpPr>
            <p:cNvPr id="7169" name="Google Shape;7169;p59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9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9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9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9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9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5" name="Google Shape;7175;p59"/>
          <p:cNvGrpSpPr/>
          <p:nvPr/>
        </p:nvGrpSpPr>
        <p:grpSpPr>
          <a:xfrm>
            <a:off x="4003437" y="1996107"/>
            <a:ext cx="229391" cy="355258"/>
            <a:chOff x="-47839250" y="3569100"/>
            <a:chExt cx="193775" cy="300100"/>
          </a:xfrm>
        </p:grpSpPr>
        <p:sp>
          <p:nvSpPr>
            <p:cNvPr id="7176" name="Google Shape;7176;p59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9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9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9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9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9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2" name="Google Shape;7182;p59"/>
          <p:cNvGrpSpPr/>
          <p:nvPr/>
        </p:nvGrpSpPr>
        <p:grpSpPr>
          <a:xfrm>
            <a:off x="3940503" y="2432456"/>
            <a:ext cx="355258" cy="356205"/>
            <a:chOff x="-47892800" y="3937700"/>
            <a:chExt cx="300100" cy="300900"/>
          </a:xfrm>
        </p:grpSpPr>
        <p:sp>
          <p:nvSpPr>
            <p:cNvPr id="7183" name="Google Shape;7183;p59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9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9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9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9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9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9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9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1" name="Google Shape;7191;p59"/>
          <p:cNvGrpSpPr/>
          <p:nvPr/>
        </p:nvGrpSpPr>
        <p:grpSpPr>
          <a:xfrm>
            <a:off x="2645798" y="2926170"/>
            <a:ext cx="355258" cy="311458"/>
            <a:chOff x="-46042675" y="3218600"/>
            <a:chExt cx="300100" cy="263100"/>
          </a:xfrm>
        </p:grpSpPr>
        <p:sp>
          <p:nvSpPr>
            <p:cNvPr id="7192" name="Google Shape;7192;p59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9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9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9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9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9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8" name="Google Shape;7198;p59"/>
          <p:cNvGrpSpPr/>
          <p:nvPr/>
        </p:nvGrpSpPr>
        <p:grpSpPr>
          <a:xfrm>
            <a:off x="2645798" y="3340619"/>
            <a:ext cx="355258" cy="323118"/>
            <a:chOff x="-46042675" y="3568700"/>
            <a:chExt cx="300100" cy="272950"/>
          </a:xfrm>
        </p:grpSpPr>
        <p:sp>
          <p:nvSpPr>
            <p:cNvPr id="7199" name="Google Shape;7199;p59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9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9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9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3" name="Google Shape;7203;p59"/>
          <p:cNvGrpSpPr/>
          <p:nvPr/>
        </p:nvGrpSpPr>
        <p:grpSpPr>
          <a:xfrm>
            <a:off x="2687749" y="3777589"/>
            <a:ext cx="271357" cy="356057"/>
            <a:chOff x="-46007225" y="3937825"/>
            <a:chExt cx="229225" cy="300775"/>
          </a:xfrm>
        </p:grpSpPr>
        <p:sp>
          <p:nvSpPr>
            <p:cNvPr id="7204" name="Google Shape;7204;p59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9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9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9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9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9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9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9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9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9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4" name="Google Shape;7214;p59"/>
          <p:cNvGrpSpPr/>
          <p:nvPr/>
        </p:nvGrpSpPr>
        <p:grpSpPr>
          <a:xfrm>
            <a:off x="3993241" y="3767675"/>
            <a:ext cx="312375" cy="357596"/>
            <a:chOff x="-44895900" y="3929450"/>
            <a:chExt cx="263875" cy="302075"/>
          </a:xfrm>
        </p:grpSpPr>
        <p:sp>
          <p:nvSpPr>
            <p:cNvPr id="7215" name="Google Shape;7215;p59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9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9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9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9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9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1" name="Google Shape;7221;p59"/>
          <p:cNvGrpSpPr/>
          <p:nvPr/>
        </p:nvGrpSpPr>
        <p:grpSpPr>
          <a:xfrm>
            <a:off x="2167060" y="1550436"/>
            <a:ext cx="356205" cy="332885"/>
            <a:chOff x="-49397175" y="3192625"/>
            <a:chExt cx="300900" cy="281200"/>
          </a:xfrm>
        </p:grpSpPr>
        <p:sp>
          <p:nvSpPr>
            <p:cNvPr id="7222" name="Google Shape;7222;p59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9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9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9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9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9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9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9" name="Google Shape;7229;p59"/>
          <p:cNvGrpSpPr/>
          <p:nvPr/>
        </p:nvGrpSpPr>
        <p:grpSpPr>
          <a:xfrm>
            <a:off x="2193163" y="1974651"/>
            <a:ext cx="304000" cy="356205"/>
            <a:chOff x="-49375900" y="3550975"/>
            <a:chExt cx="256800" cy="300900"/>
          </a:xfrm>
        </p:grpSpPr>
        <p:sp>
          <p:nvSpPr>
            <p:cNvPr id="7230" name="Google Shape;7230;p59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9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9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9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9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9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9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9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9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9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9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1" name="Google Shape;7241;p59"/>
          <p:cNvGrpSpPr/>
          <p:nvPr/>
        </p:nvGrpSpPr>
        <p:grpSpPr>
          <a:xfrm>
            <a:off x="2188516" y="2411946"/>
            <a:ext cx="313293" cy="356205"/>
            <a:chOff x="-49378250" y="3920375"/>
            <a:chExt cx="264650" cy="300900"/>
          </a:xfrm>
        </p:grpSpPr>
        <p:sp>
          <p:nvSpPr>
            <p:cNvPr id="7242" name="Google Shape;7242;p59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9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9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9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9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9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9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9" name="Google Shape;7249;p59"/>
          <p:cNvGrpSpPr/>
          <p:nvPr/>
        </p:nvGrpSpPr>
        <p:grpSpPr>
          <a:xfrm>
            <a:off x="907504" y="2904744"/>
            <a:ext cx="312375" cy="357123"/>
            <a:chOff x="-47505300" y="3200500"/>
            <a:chExt cx="263875" cy="301675"/>
          </a:xfrm>
        </p:grpSpPr>
        <p:sp>
          <p:nvSpPr>
            <p:cNvPr id="7250" name="Google Shape;7250;p59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9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9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9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9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9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9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9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9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9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9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9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9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3" name="Google Shape;7263;p59"/>
          <p:cNvGrpSpPr/>
          <p:nvPr/>
        </p:nvGrpSpPr>
        <p:grpSpPr>
          <a:xfrm>
            <a:off x="885604" y="3341092"/>
            <a:ext cx="356176" cy="355051"/>
            <a:chOff x="-47524975" y="3569100"/>
            <a:chExt cx="300875" cy="299925"/>
          </a:xfrm>
        </p:grpSpPr>
        <p:sp>
          <p:nvSpPr>
            <p:cNvPr id="7264" name="Google Shape;7264;p59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9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9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9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9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9" name="Google Shape;7269;p59"/>
          <p:cNvGrpSpPr/>
          <p:nvPr/>
        </p:nvGrpSpPr>
        <p:grpSpPr>
          <a:xfrm>
            <a:off x="886062" y="3820354"/>
            <a:ext cx="355258" cy="270410"/>
            <a:chOff x="-47523400" y="3973950"/>
            <a:chExt cx="300100" cy="228425"/>
          </a:xfrm>
        </p:grpSpPr>
        <p:sp>
          <p:nvSpPr>
            <p:cNvPr id="7270" name="Google Shape;7270;p59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9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9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9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9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5" name="Google Shape;7275;p59"/>
          <p:cNvGrpSpPr/>
          <p:nvPr/>
        </p:nvGrpSpPr>
        <p:grpSpPr>
          <a:xfrm>
            <a:off x="3091183" y="2903353"/>
            <a:ext cx="354341" cy="357596"/>
            <a:chOff x="-45673275" y="3199325"/>
            <a:chExt cx="299325" cy="302075"/>
          </a:xfrm>
        </p:grpSpPr>
        <p:sp>
          <p:nvSpPr>
            <p:cNvPr id="7276" name="Google Shape;7276;p59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9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9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9" name="Google Shape;7279;p59"/>
          <p:cNvGrpSpPr/>
          <p:nvPr/>
        </p:nvGrpSpPr>
        <p:grpSpPr>
          <a:xfrm>
            <a:off x="3090251" y="3361602"/>
            <a:ext cx="356205" cy="314240"/>
            <a:chOff x="-45674075" y="3586425"/>
            <a:chExt cx="300900" cy="265450"/>
          </a:xfrm>
        </p:grpSpPr>
        <p:sp>
          <p:nvSpPr>
            <p:cNvPr id="7280" name="Google Shape;7280;p59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9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2" name="Google Shape;7282;p59"/>
          <p:cNvGrpSpPr/>
          <p:nvPr/>
        </p:nvGrpSpPr>
        <p:grpSpPr>
          <a:xfrm>
            <a:off x="3091183" y="3777441"/>
            <a:ext cx="354341" cy="356205"/>
            <a:chOff x="-45673275" y="3937700"/>
            <a:chExt cx="299325" cy="300900"/>
          </a:xfrm>
        </p:grpSpPr>
        <p:sp>
          <p:nvSpPr>
            <p:cNvPr id="7283" name="Google Shape;7283;p59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9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9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9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9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9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9" name="Google Shape;7289;p59"/>
          <p:cNvGrpSpPr/>
          <p:nvPr/>
        </p:nvGrpSpPr>
        <p:grpSpPr>
          <a:xfrm>
            <a:off x="2205349" y="4270225"/>
            <a:ext cx="356205" cy="356205"/>
            <a:chOff x="-44512325" y="3176075"/>
            <a:chExt cx="300900" cy="300900"/>
          </a:xfrm>
        </p:grpSpPr>
        <p:sp>
          <p:nvSpPr>
            <p:cNvPr id="7290" name="Google Shape;7290;p59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9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9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3" name="Google Shape;7293;p59"/>
          <p:cNvGrpSpPr/>
          <p:nvPr/>
        </p:nvGrpSpPr>
        <p:grpSpPr>
          <a:xfrm>
            <a:off x="2608689" y="1539249"/>
            <a:ext cx="354341" cy="354341"/>
            <a:chOff x="-49027775" y="3183175"/>
            <a:chExt cx="299325" cy="299325"/>
          </a:xfrm>
        </p:grpSpPr>
        <p:sp>
          <p:nvSpPr>
            <p:cNvPr id="7294" name="Google Shape;7294;p59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9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9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9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8" name="Google Shape;7298;p59"/>
          <p:cNvGrpSpPr/>
          <p:nvPr/>
        </p:nvGrpSpPr>
        <p:grpSpPr>
          <a:xfrm>
            <a:off x="2608230" y="1974651"/>
            <a:ext cx="355258" cy="357152"/>
            <a:chOff x="-49027775" y="3550975"/>
            <a:chExt cx="300100" cy="301700"/>
          </a:xfrm>
        </p:grpSpPr>
        <p:sp>
          <p:nvSpPr>
            <p:cNvPr id="7299" name="Google Shape;7299;p59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9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9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9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9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9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9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9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9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9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9" name="Google Shape;7309;p59"/>
          <p:cNvGrpSpPr/>
          <p:nvPr/>
        </p:nvGrpSpPr>
        <p:grpSpPr>
          <a:xfrm>
            <a:off x="2606306" y="2411710"/>
            <a:ext cx="359106" cy="355525"/>
            <a:chOff x="-49031025" y="3920175"/>
            <a:chExt cx="303350" cy="300325"/>
          </a:xfrm>
        </p:grpSpPr>
        <p:sp>
          <p:nvSpPr>
            <p:cNvPr id="7310" name="Google Shape;7310;p59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9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9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9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9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9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6" name="Google Shape;7316;p59"/>
          <p:cNvGrpSpPr/>
          <p:nvPr/>
        </p:nvGrpSpPr>
        <p:grpSpPr>
          <a:xfrm>
            <a:off x="1322411" y="2904744"/>
            <a:ext cx="356176" cy="354341"/>
            <a:chOff x="-47155575" y="3200500"/>
            <a:chExt cx="300875" cy="299325"/>
          </a:xfrm>
        </p:grpSpPr>
        <p:sp>
          <p:nvSpPr>
            <p:cNvPr id="7317" name="Google Shape;7317;p59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9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9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9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9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9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3" name="Google Shape;7323;p59"/>
          <p:cNvGrpSpPr/>
          <p:nvPr/>
        </p:nvGrpSpPr>
        <p:grpSpPr>
          <a:xfrm>
            <a:off x="1322870" y="3341092"/>
            <a:ext cx="355258" cy="355258"/>
            <a:chOff x="-47154800" y="3569100"/>
            <a:chExt cx="300100" cy="300100"/>
          </a:xfrm>
        </p:grpSpPr>
        <p:sp>
          <p:nvSpPr>
            <p:cNvPr id="7324" name="Google Shape;7324;p59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9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9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9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9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9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0" name="Google Shape;7330;p59"/>
          <p:cNvGrpSpPr/>
          <p:nvPr/>
        </p:nvGrpSpPr>
        <p:grpSpPr>
          <a:xfrm>
            <a:off x="1323343" y="3779305"/>
            <a:ext cx="354311" cy="353423"/>
            <a:chOff x="-47154000" y="3939275"/>
            <a:chExt cx="299300" cy="298550"/>
          </a:xfrm>
        </p:grpSpPr>
        <p:sp>
          <p:nvSpPr>
            <p:cNvPr id="7331" name="Google Shape;7331;p59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9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9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9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5" name="Google Shape;7335;p59"/>
          <p:cNvGrpSpPr/>
          <p:nvPr/>
        </p:nvGrpSpPr>
        <p:grpSpPr>
          <a:xfrm>
            <a:off x="3548633" y="2904744"/>
            <a:ext cx="312375" cy="354341"/>
            <a:chOff x="-45286550" y="3200500"/>
            <a:chExt cx="263875" cy="299325"/>
          </a:xfrm>
        </p:grpSpPr>
        <p:sp>
          <p:nvSpPr>
            <p:cNvPr id="7336" name="Google Shape;7336;p59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9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9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9" name="Google Shape;7339;p59"/>
          <p:cNvGrpSpPr/>
          <p:nvPr/>
        </p:nvGrpSpPr>
        <p:grpSpPr>
          <a:xfrm>
            <a:off x="3548633" y="3342039"/>
            <a:ext cx="312375" cy="354311"/>
            <a:chOff x="-45286550" y="3569900"/>
            <a:chExt cx="263875" cy="299300"/>
          </a:xfrm>
        </p:grpSpPr>
        <p:sp>
          <p:nvSpPr>
            <p:cNvPr id="7340" name="Google Shape;7340;p59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9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9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9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9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9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6" name="Google Shape;7346;p59"/>
          <p:cNvGrpSpPr/>
          <p:nvPr/>
        </p:nvGrpSpPr>
        <p:grpSpPr>
          <a:xfrm>
            <a:off x="3559820" y="3778388"/>
            <a:ext cx="290001" cy="355258"/>
            <a:chOff x="-45277900" y="3938500"/>
            <a:chExt cx="244975" cy="300100"/>
          </a:xfrm>
        </p:grpSpPr>
        <p:sp>
          <p:nvSpPr>
            <p:cNvPr id="7347" name="Google Shape;7347;p59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9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9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9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1" name="Google Shape;7351;p59"/>
          <p:cNvGrpSpPr/>
          <p:nvPr/>
        </p:nvGrpSpPr>
        <p:grpSpPr>
          <a:xfrm>
            <a:off x="2645769" y="4247490"/>
            <a:ext cx="355258" cy="355258"/>
            <a:chOff x="-44502875" y="3576975"/>
            <a:chExt cx="300100" cy="300100"/>
          </a:xfrm>
        </p:grpSpPr>
        <p:sp>
          <p:nvSpPr>
            <p:cNvPr id="7352" name="Google Shape;7352;p59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9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9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5" name="Google Shape;7355;p59"/>
          <p:cNvGrpSpPr/>
          <p:nvPr/>
        </p:nvGrpSpPr>
        <p:grpSpPr>
          <a:xfrm>
            <a:off x="4858968" y="1532275"/>
            <a:ext cx="356221" cy="354973"/>
            <a:chOff x="-13947000" y="3212800"/>
            <a:chExt cx="353675" cy="352400"/>
          </a:xfrm>
        </p:grpSpPr>
        <p:sp>
          <p:nvSpPr>
            <p:cNvPr id="7356" name="Google Shape;7356;p59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9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8" name="Google Shape;7358;p59"/>
          <p:cNvGrpSpPr/>
          <p:nvPr/>
        </p:nvGrpSpPr>
        <p:grpSpPr>
          <a:xfrm>
            <a:off x="4858981" y="1973145"/>
            <a:ext cx="356196" cy="354670"/>
            <a:chOff x="-13946200" y="3647075"/>
            <a:chExt cx="353650" cy="352100"/>
          </a:xfrm>
        </p:grpSpPr>
        <p:sp>
          <p:nvSpPr>
            <p:cNvPr id="7359" name="Google Shape;7359;p59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9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9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9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9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9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5" name="Google Shape;7365;p59"/>
          <p:cNvSpPr/>
          <p:nvPr/>
        </p:nvSpPr>
        <p:spPr>
          <a:xfrm>
            <a:off x="4902088" y="2417809"/>
            <a:ext cx="271340" cy="353864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66" name="Google Shape;7366;p59"/>
          <p:cNvGrpSpPr/>
          <p:nvPr/>
        </p:nvGrpSpPr>
        <p:grpSpPr>
          <a:xfrm>
            <a:off x="6642374" y="1532628"/>
            <a:ext cx="357002" cy="354267"/>
            <a:chOff x="-12163025" y="3214275"/>
            <a:chExt cx="354450" cy="351700"/>
          </a:xfrm>
        </p:grpSpPr>
        <p:sp>
          <p:nvSpPr>
            <p:cNvPr id="7367" name="Google Shape;7367;p59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9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9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0" name="Google Shape;7370;p59"/>
          <p:cNvGrpSpPr/>
          <p:nvPr/>
        </p:nvGrpSpPr>
        <p:grpSpPr>
          <a:xfrm>
            <a:off x="6643154" y="1972365"/>
            <a:ext cx="355441" cy="356232"/>
            <a:chOff x="-12160675" y="3647875"/>
            <a:chExt cx="352900" cy="353650"/>
          </a:xfrm>
        </p:grpSpPr>
        <p:sp>
          <p:nvSpPr>
            <p:cNvPr id="7371" name="Google Shape;7371;p59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9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9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9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9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9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9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8" name="Google Shape;7378;p59"/>
          <p:cNvGrpSpPr/>
          <p:nvPr/>
        </p:nvGrpSpPr>
        <p:grpSpPr>
          <a:xfrm>
            <a:off x="6653870" y="2416821"/>
            <a:ext cx="354635" cy="356232"/>
            <a:chOff x="-12160675" y="4081850"/>
            <a:chExt cx="352100" cy="353650"/>
          </a:xfrm>
        </p:grpSpPr>
        <p:sp>
          <p:nvSpPr>
            <p:cNvPr id="7379" name="Google Shape;7379;p59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9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9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9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9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9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5" name="Google Shape;7385;p59"/>
          <p:cNvGrpSpPr/>
          <p:nvPr/>
        </p:nvGrpSpPr>
        <p:grpSpPr>
          <a:xfrm>
            <a:off x="4858836" y="2891264"/>
            <a:ext cx="355416" cy="355652"/>
            <a:chOff x="-10391650" y="3180600"/>
            <a:chExt cx="352875" cy="353075"/>
          </a:xfrm>
        </p:grpSpPr>
        <p:sp>
          <p:nvSpPr>
            <p:cNvPr id="7386" name="Google Shape;7386;p59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9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9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9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9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9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2" name="Google Shape;7392;p59"/>
          <p:cNvGrpSpPr/>
          <p:nvPr/>
        </p:nvGrpSpPr>
        <p:grpSpPr>
          <a:xfrm>
            <a:off x="4858835" y="3368062"/>
            <a:ext cx="354635" cy="353890"/>
            <a:chOff x="-10390875" y="3616350"/>
            <a:chExt cx="352100" cy="351325"/>
          </a:xfrm>
        </p:grpSpPr>
        <p:sp>
          <p:nvSpPr>
            <p:cNvPr id="7393" name="Google Shape;7393;p59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9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9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6" name="Google Shape;7396;p59"/>
          <p:cNvGrpSpPr/>
          <p:nvPr/>
        </p:nvGrpSpPr>
        <p:grpSpPr>
          <a:xfrm>
            <a:off x="7525810" y="2892727"/>
            <a:ext cx="312585" cy="354670"/>
            <a:chOff x="-10370400" y="4049550"/>
            <a:chExt cx="310350" cy="352100"/>
          </a:xfrm>
        </p:grpSpPr>
        <p:sp>
          <p:nvSpPr>
            <p:cNvPr id="7397" name="Google Shape;7397;p59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9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9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9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9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2" name="Google Shape;7402;p59"/>
          <p:cNvGrpSpPr/>
          <p:nvPr/>
        </p:nvGrpSpPr>
        <p:grpSpPr>
          <a:xfrm>
            <a:off x="6630066" y="2891668"/>
            <a:ext cx="379236" cy="354847"/>
            <a:chOff x="-8674650" y="3210975"/>
            <a:chExt cx="376525" cy="352275"/>
          </a:xfrm>
        </p:grpSpPr>
        <p:sp>
          <p:nvSpPr>
            <p:cNvPr id="7403" name="Google Shape;7403;p59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9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9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9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9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9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9" name="Google Shape;7409;p59"/>
          <p:cNvGrpSpPr/>
          <p:nvPr/>
        </p:nvGrpSpPr>
        <p:grpSpPr>
          <a:xfrm>
            <a:off x="5301563" y="1531633"/>
            <a:ext cx="356221" cy="356257"/>
            <a:chOff x="-13512225" y="3211525"/>
            <a:chExt cx="353675" cy="353675"/>
          </a:xfrm>
        </p:grpSpPr>
        <p:sp>
          <p:nvSpPr>
            <p:cNvPr id="7410" name="Google Shape;7410;p59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9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9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9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9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5" name="Google Shape;7415;p59"/>
          <p:cNvGrpSpPr/>
          <p:nvPr/>
        </p:nvGrpSpPr>
        <p:grpSpPr>
          <a:xfrm>
            <a:off x="5301563" y="1973145"/>
            <a:ext cx="356221" cy="354670"/>
            <a:chOff x="-13512225" y="3647075"/>
            <a:chExt cx="353675" cy="352100"/>
          </a:xfrm>
        </p:grpSpPr>
        <p:sp>
          <p:nvSpPr>
            <p:cNvPr id="7416" name="Google Shape;7416;p59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9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9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9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9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9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9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9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9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9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6" name="Google Shape;7426;p59"/>
          <p:cNvGrpSpPr/>
          <p:nvPr/>
        </p:nvGrpSpPr>
        <p:grpSpPr>
          <a:xfrm>
            <a:off x="5311876" y="2417211"/>
            <a:ext cx="356221" cy="355451"/>
            <a:chOff x="-13512225" y="4080275"/>
            <a:chExt cx="353675" cy="352875"/>
          </a:xfrm>
        </p:grpSpPr>
        <p:sp>
          <p:nvSpPr>
            <p:cNvPr id="7427" name="Google Shape;7427;p59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9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9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9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9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9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9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9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9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9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9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8" name="Google Shape;7438;p59"/>
          <p:cNvGrpSpPr/>
          <p:nvPr/>
        </p:nvGrpSpPr>
        <p:grpSpPr>
          <a:xfrm>
            <a:off x="7084956" y="1564572"/>
            <a:ext cx="356196" cy="290379"/>
            <a:chOff x="-11728250" y="3245400"/>
            <a:chExt cx="353650" cy="288275"/>
          </a:xfrm>
        </p:grpSpPr>
        <p:sp>
          <p:nvSpPr>
            <p:cNvPr id="7439" name="Google Shape;7439;p59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9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9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9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9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4" name="Google Shape;7444;p59"/>
          <p:cNvSpPr/>
          <p:nvPr/>
        </p:nvSpPr>
        <p:spPr>
          <a:xfrm>
            <a:off x="7242366" y="2108233"/>
            <a:ext cx="40464" cy="84135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5" name="Google Shape;7445;p59"/>
          <p:cNvGrpSpPr/>
          <p:nvPr/>
        </p:nvGrpSpPr>
        <p:grpSpPr>
          <a:xfrm>
            <a:off x="7083760" y="1971660"/>
            <a:ext cx="358588" cy="357642"/>
            <a:chOff x="-11729050" y="3646475"/>
            <a:chExt cx="356025" cy="355050"/>
          </a:xfrm>
        </p:grpSpPr>
        <p:sp>
          <p:nvSpPr>
            <p:cNvPr id="7446" name="Google Shape;7446;p59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9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9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9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9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9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9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9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9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9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9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7" name="Google Shape;7457;p59"/>
          <p:cNvGrpSpPr/>
          <p:nvPr/>
        </p:nvGrpSpPr>
        <p:grpSpPr>
          <a:xfrm>
            <a:off x="7117464" y="2417211"/>
            <a:ext cx="311804" cy="355451"/>
            <a:chOff x="-11703850" y="4081850"/>
            <a:chExt cx="309575" cy="352875"/>
          </a:xfrm>
        </p:grpSpPr>
        <p:sp>
          <p:nvSpPr>
            <p:cNvPr id="7458" name="Google Shape;7458;p59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9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9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9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9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9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9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9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6" name="Google Shape;7466;p59"/>
          <p:cNvGrpSpPr/>
          <p:nvPr/>
        </p:nvGrpSpPr>
        <p:grpSpPr>
          <a:xfrm>
            <a:off x="5306120" y="2891364"/>
            <a:ext cx="357002" cy="355451"/>
            <a:chOff x="-9958475" y="3180025"/>
            <a:chExt cx="354450" cy="352875"/>
          </a:xfrm>
        </p:grpSpPr>
        <p:sp>
          <p:nvSpPr>
            <p:cNvPr id="7467" name="Google Shape;7467;p59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9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9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0" name="Google Shape;7470;p59"/>
          <p:cNvGrpSpPr/>
          <p:nvPr/>
        </p:nvGrpSpPr>
        <p:grpSpPr>
          <a:xfrm>
            <a:off x="5315247" y="3367345"/>
            <a:ext cx="337966" cy="355325"/>
            <a:chOff x="-9949025" y="3615575"/>
            <a:chExt cx="335550" cy="352750"/>
          </a:xfrm>
        </p:grpSpPr>
        <p:sp>
          <p:nvSpPr>
            <p:cNvPr id="7471" name="Google Shape;7471;p59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9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9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4" name="Google Shape;7474;p59"/>
          <p:cNvGrpSpPr/>
          <p:nvPr/>
        </p:nvGrpSpPr>
        <p:grpSpPr>
          <a:xfrm>
            <a:off x="7950093" y="2890851"/>
            <a:ext cx="360175" cy="358423"/>
            <a:chOff x="-9961625" y="4048175"/>
            <a:chExt cx="357600" cy="355825"/>
          </a:xfrm>
        </p:grpSpPr>
        <p:sp>
          <p:nvSpPr>
            <p:cNvPr id="7475" name="Google Shape;7475;p59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9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9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9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9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9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1" name="Google Shape;7481;p59"/>
          <p:cNvGrpSpPr/>
          <p:nvPr/>
        </p:nvGrpSpPr>
        <p:grpSpPr>
          <a:xfrm>
            <a:off x="6636814" y="3366363"/>
            <a:ext cx="364959" cy="357289"/>
            <a:chOff x="-8680950" y="3624225"/>
            <a:chExt cx="362350" cy="354700"/>
          </a:xfrm>
        </p:grpSpPr>
        <p:sp>
          <p:nvSpPr>
            <p:cNvPr id="7482" name="Google Shape;7482;p59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9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9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9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9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9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8" name="Google Shape;7488;p59"/>
          <p:cNvGrpSpPr/>
          <p:nvPr/>
        </p:nvGrpSpPr>
        <p:grpSpPr>
          <a:xfrm>
            <a:off x="5773058" y="1532024"/>
            <a:ext cx="313365" cy="355476"/>
            <a:chOff x="-13056975" y="3212300"/>
            <a:chExt cx="311125" cy="352900"/>
          </a:xfrm>
        </p:grpSpPr>
        <p:sp>
          <p:nvSpPr>
            <p:cNvPr id="7489" name="Google Shape;7489;p59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9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9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9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3" name="Google Shape;7493;p59"/>
          <p:cNvGrpSpPr/>
          <p:nvPr/>
        </p:nvGrpSpPr>
        <p:grpSpPr>
          <a:xfrm>
            <a:off x="5750446" y="1972818"/>
            <a:ext cx="358588" cy="355325"/>
            <a:chOff x="-13077450" y="3647075"/>
            <a:chExt cx="356025" cy="352750"/>
          </a:xfrm>
        </p:grpSpPr>
        <p:sp>
          <p:nvSpPr>
            <p:cNvPr id="7494" name="Google Shape;7494;p59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9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9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7" name="Google Shape;7497;p59"/>
          <p:cNvGrpSpPr/>
          <p:nvPr/>
        </p:nvGrpSpPr>
        <p:grpSpPr>
          <a:xfrm>
            <a:off x="5761552" y="2416418"/>
            <a:ext cx="357002" cy="357037"/>
            <a:chOff x="-13079025" y="4079475"/>
            <a:chExt cx="354450" cy="354450"/>
          </a:xfrm>
        </p:grpSpPr>
        <p:sp>
          <p:nvSpPr>
            <p:cNvPr id="7498" name="Google Shape;7498;p59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9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9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9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2" name="Google Shape;7502;p59"/>
          <p:cNvGrpSpPr/>
          <p:nvPr/>
        </p:nvGrpSpPr>
        <p:grpSpPr>
          <a:xfrm>
            <a:off x="7534619" y="1532427"/>
            <a:ext cx="356221" cy="354670"/>
            <a:chOff x="-11292700" y="3213875"/>
            <a:chExt cx="353675" cy="352100"/>
          </a:xfrm>
        </p:grpSpPr>
        <p:sp>
          <p:nvSpPr>
            <p:cNvPr id="7503" name="Google Shape;7503;p59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9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9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9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9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9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9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0" name="Google Shape;7510;p59"/>
          <p:cNvGrpSpPr/>
          <p:nvPr/>
        </p:nvGrpSpPr>
        <p:grpSpPr>
          <a:xfrm>
            <a:off x="7528677" y="1972365"/>
            <a:ext cx="368106" cy="356232"/>
            <a:chOff x="-11299000" y="3647875"/>
            <a:chExt cx="365475" cy="353650"/>
          </a:xfrm>
        </p:grpSpPr>
        <p:sp>
          <p:nvSpPr>
            <p:cNvPr id="7511" name="Google Shape;7511;p59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9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9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9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9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9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7" name="Google Shape;7517;p59"/>
          <p:cNvGrpSpPr/>
          <p:nvPr/>
        </p:nvGrpSpPr>
        <p:grpSpPr>
          <a:xfrm>
            <a:off x="7544139" y="2428316"/>
            <a:ext cx="357808" cy="333240"/>
            <a:chOff x="-11295075" y="4092875"/>
            <a:chExt cx="355250" cy="330825"/>
          </a:xfrm>
        </p:grpSpPr>
        <p:sp>
          <p:nvSpPr>
            <p:cNvPr id="7518" name="Google Shape;7518;p59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9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9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9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9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3" name="Google Shape;7523;p59"/>
          <p:cNvGrpSpPr/>
          <p:nvPr/>
        </p:nvGrpSpPr>
        <p:grpSpPr>
          <a:xfrm>
            <a:off x="5769739" y="2891364"/>
            <a:ext cx="312585" cy="355451"/>
            <a:chOff x="-9500075" y="3180800"/>
            <a:chExt cx="310350" cy="352875"/>
          </a:xfrm>
        </p:grpSpPr>
        <p:sp>
          <p:nvSpPr>
            <p:cNvPr id="7524" name="Google Shape;7524;p59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9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9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9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9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9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9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9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9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3" name="Google Shape;7533;p59"/>
          <p:cNvGrpSpPr/>
          <p:nvPr/>
        </p:nvGrpSpPr>
        <p:grpSpPr>
          <a:xfrm>
            <a:off x="5747530" y="3366879"/>
            <a:ext cx="356221" cy="356257"/>
            <a:chOff x="-9523700" y="3614000"/>
            <a:chExt cx="353675" cy="353675"/>
          </a:xfrm>
        </p:grpSpPr>
        <p:sp>
          <p:nvSpPr>
            <p:cNvPr id="7534" name="Google Shape;7534;p59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9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9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9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9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9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9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9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9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3" name="Google Shape;7543;p59"/>
          <p:cNvGrpSpPr/>
          <p:nvPr/>
        </p:nvGrpSpPr>
        <p:grpSpPr>
          <a:xfrm>
            <a:off x="7532481" y="3389521"/>
            <a:ext cx="356221" cy="354670"/>
            <a:chOff x="-9523700" y="4049550"/>
            <a:chExt cx="353675" cy="352100"/>
          </a:xfrm>
        </p:grpSpPr>
        <p:sp>
          <p:nvSpPr>
            <p:cNvPr id="7544" name="Google Shape;7544;p59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9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9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9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9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9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9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1" name="Google Shape;7551;p59"/>
          <p:cNvGrpSpPr/>
          <p:nvPr/>
        </p:nvGrpSpPr>
        <p:grpSpPr>
          <a:xfrm>
            <a:off x="7088596" y="3389494"/>
            <a:ext cx="357002" cy="311029"/>
            <a:chOff x="-8209150" y="3659675"/>
            <a:chExt cx="354450" cy="308775"/>
          </a:xfrm>
        </p:grpSpPr>
        <p:sp>
          <p:nvSpPr>
            <p:cNvPr id="7552" name="Google Shape;7552;p59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9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9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9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9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9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8" name="Google Shape;7558;p59"/>
          <p:cNvGrpSpPr/>
          <p:nvPr/>
        </p:nvGrpSpPr>
        <p:grpSpPr>
          <a:xfrm>
            <a:off x="6191845" y="1532024"/>
            <a:ext cx="356221" cy="355476"/>
            <a:chOff x="-12643475" y="3212300"/>
            <a:chExt cx="353675" cy="352900"/>
          </a:xfrm>
        </p:grpSpPr>
        <p:sp>
          <p:nvSpPr>
            <p:cNvPr id="7559" name="Google Shape;7559;p59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9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9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9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9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9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9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9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9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8" name="Google Shape;7568;p59"/>
          <p:cNvGrpSpPr/>
          <p:nvPr/>
        </p:nvGrpSpPr>
        <p:grpSpPr>
          <a:xfrm>
            <a:off x="6191845" y="1983798"/>
            <a:ext cx="356221" cy="333366"/>
            <a:chOff x="-12643475" y="3657325"/>
            <a:chExt cx="353675" cy="330950"/>
          </a:xfrm>
        </p:grpSpPr>
        <p:sp>
          <p:nvSpPr>
            <p:cNvPr id="7569" name="Google Shape;7569;p59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9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9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9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9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9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5" name="Google Shape;7575;p59"/>
          <p:cNvGrpSpPr/>
          <p:nvPr/>
        </p:nvGrpSpPr>
        <p:grpSpPr>
          <a:xfrm>
            <a:off x="6202157" y="2418407"/>
            <a:ext cx="356221" cy="353059"/>
            <a:chOff x="-12643475" y="4081850"/>
            <a:chExt cx="353675" cy="350500"/>
          </a:xfrm>
        </p:grpSpPr>
        <p:sp>
          <p:nvSpPr>
            <p:cNvPr id="7576" name="Google Shape;7576;p59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9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9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9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0" name="Google Shape;7580;p59"/>
          <p:cNvGrpSpPr/>
          <p:nvPr/>
        </p:nvGrpSpPr>
        <p:grpSpPr>
          <a:xfrm>
            <a:off x="7974847" y="1532427"/>
            <a:ext cx="355416" cy="354670"/>
            <a:chOff x="-10857925" y="3213875"/>
            <a:chExt cx="352875" cy="352100"/>
          </a:xfrm>
        </p:grpSpPr>
        <p:sp>
          <p:nvSpPr>
            <p:cNvPr id="7581" name="Google Shape;7581;p59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9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9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9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9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9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9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9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9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9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91" name="Google Shape;7591;p59"/>
          <p:cNvSpPr/>
          <p:nvPr/>
        </p:nvSpPr>
        <p:spPr>
          <a:xfrm>
            <a:off x="8015262" y="1973047"/>
            <a:ext cx="273732" cy="354519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2" name="Google Shape;7592;p59"/>
          <p:cNvGrpSpPr/>
          <p:nvPr/>
        </p:nvGrpSpPr>
        <p:grpSpPr>
          <a:xfrm>
            <a:off x="7984757" y="2428316"/>
            <a:ext cx="356221" cy="333240"/>
            <a:chOff x="-10858725" y="4092875"/>
            <a:chExt cx="353675" cy="330825"/>
          </a:xfrm>
        </p:grpSpPr>
        <p:sp>
          <p:nvSpPr>
            <p:cNvPr id="7593" name="Google Shape;7593;p59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9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9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9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9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9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9" name="Google Shape;7599;p59"/>
          <p:cNvGrpSpPr/>
          <p:nvPr/>
        </p:nvGrpSpPr>
        <p:grpSpPr>
          <a:xfrm>
            <a:off x="6191762" y="2891855"/>
            <a:ext cx="356096" cy="354469"/>
            <a:chOff x="-9089725" y="3180200"/>
            <a:chExt cx="353550" cy="351900"/>
          </a:xfrm>
        </p:grpSpPr>
        <p:sp>
          <p:nvSpPr>
            <p:cNvPr id="7600" name="Google Shape;7600;p59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9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2" name="Google Shape;7602;p59"/>
          <p:cNvGrpSpPr/>
          <p:nvPr/>
        </p:nvGrpSpPr>
        <p:grpSpPr>
          <a:xfrm>
            <a:off x="6243280" y="3367282"/>
            <a:ext cx="252278" cy="355451"/>
            <a:chOff x="-9039300" y="3614000"/>
            <a:chExt cx="250475" cy="352875"/>
          </a:xfrm>
        </p:grpSpPr>
        <p:sp>
          <p:nvSpPr>
            <p:cNvPr id="7603" name="Google Shape;7603;p59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9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5" name="Google Shape;7605;p59"/>
          <p:cNvGrpSpPr/>
          <p:nvPr/>
        </p:nvGrpSpPr>
        <p:grpSpPr>
          <a:xfrm>
            <a:off x="7975246" y="3389521"/>
            <a:ext cx="354635" cy="354670"/>
            <a:chOff x="-9088150" y="4049550"/>
            <a:chExt cx="352100" cy="352100"/>
          </a:xfrm>
        </p:grpSpPr>
        <p:sp>
          <p:nvSpPr>
            <p:cNvPr id="7606" name="Google Shape;7606;p59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9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9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9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9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9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2" name="Google Shape;7612;p59"/>
          <p:cNvGrpSpPr/>
          <p:nvPr/>
        </p:nvGrpSpPr>
        <p:grpSpPr>
          <a:xfrm>
            <a:off x="7109610" y="2891754"/>
            <a:ext cx="315757" cy="354670"/>
            <a:chOff x="-8191825" y="3174500"/>
            <a:chExt cx="313500" cy="352100"/>
          </a:xfrm>
        </p:grpSpPr>
        <p:sp>
          <p:nvSpPr>
            <p:cNvPr id="7613" name="Google Shape;7613;p59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9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9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619" name="Shape 7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0" name="Google Shape;7620;p6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1" name="Google Shape;7621;p60"/>
          <p:cNvSpPr/>
          <p:nvPr/>
        </p:nvSpPr>
        <p:spPr>
          <a:xfrm>
            <a:off x="801940" y="1691070"/>
            <a:ext cx="343404" cy="446998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22" name="Google Shape;7622;p60"/>
          <p:cNvGrpSpPr/>
          <p:nvPr/>
        </p:nvGrpSpPr>
        <p:grpSpPr>
          <a:xfrm>
            <a:off x="748855" y="2243507"/>
            <a:ext cx="452798" cy="449473"/>
            <a:chOff x="-21322300" y="3693325"/>
            <a:chExt cx="306400" cy="304150"/>
          </a:xfrm>
        </p:grpSpPr>
        <p:sp>
          <p:nvSpPr>
            <p:cNvPr id="7623" name="Google Shape;7623;p60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60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60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60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7" name="Google Shape;7627;p60"/>
          <p:cNvGrpSpPr/>
          <p:nvPr/>
        </p:nvGrpSpPr>
        <p:grpSpPr>
          <a:xfrm>
            <a:off x="748263" y="2810244"/>
            <a:ext cx="453980" cy="422540"/>
            <a:chOff x="-21322300" y="4077125"/>
            <a:chExt cx="307200" cy="285925"/>
          </a:xfrm>
        </p:grpSpPr>
        <p:sp>
          <p:nvSpPr>
            <p:cNvPr id="7628" name="Google Shape;7628;p60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60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60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60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60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60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60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60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60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60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60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60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0" name="Google Shape;7640;p60"/>
          <p:cNvGrpSpPr/>
          <p:nvPr/>
        </p:nvGrpSpPr>
        <p:grpSpPr>
          <a:xfrm>
            <a:off x="3525440" y="1689128"/>
            <a:ext cx="451653" cy="450212"/>
            <a:chOff x="-19394200" y="3333800"/>
            <a:chExt cx="305625" cy="304650"/>
          </a:xfrm>
        </p:grpSpPr>
        <p:sp>
          <p:nvSpPr>
            <p:cNvPr id="7641" name="Google Shape;7641;p60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60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60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60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60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60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60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60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60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0" name="Google Shape;7650;p60"/>
          <p:cNvGrpSpPr/>
          <p:nvPr/>
        </p:nvGrpSpPr>
        <p:grpSpPr>
          <a:xfrm>
            <a:off x="3524276" y="2243580"/>
            <a:ext cx="453980" cy="449325"/>
            <a:chOff x="-19396575" y="3708500"/>
            <a:chExt cx="307200" cy="304050"/>
          </a:xfrm>
        </p:grpSpPr>
        <p:sp>
          <p:nvSpPr>
            <p:cNvPr id="7651" name="Google Shape;7651;p60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60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60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4" name="Google Shape;7654;p60"/>
          <p:cNvGrpSpPr/>
          <p:nvPr/>
        </p:nvGrpSpPr>
        <p:grpSpPr>
          <a:xfrm>
            <a:off x="3518457" y="2796461"/>
            <a:ext cx="465618" cy="450101"/>
            <a:chOff x="-19394200" y="4084200"/>
            <a:chExt cx="315075" cy="304575"/>
          </a:xfrm>
        </p:grpSpPr>
        <p:sp>
          <p:nvSpPr>
            <p:cNvPr id="7655" name="Google Shape;7655;p60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60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60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60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60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60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1" name="Google Shape;7661;p60"/>
          <p:cNvGrpSpPr/>
          <p:nvPr/>
        </p:nvGrpSpPr>
        <p:grpSpPr>
          <a:xfrm>
            <a:off x="6324167" y="1689001"/>
            <a:ext cx="400447" cy="450470"/>
            <a:chOff x="-17526750" y="3309200"/>
            <a:chExt cx="270975" cy="304825"/>
          </a:xfrm>
        </p:grpSpPr>
        <p:sp>
          <p:nvSpPr>
            <p:cNvPr id="7662" name="Google Shape;7662;p60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60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60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60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60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7" name="Google Shape;7667;p60"/>
          <p:cNvGrpSpPr/>
          <p:nvPr/>
        </p:nvGrpSpPr>
        <p:grpSpPr>
          <a:xfrm>
            <a:off x="6300319" y="2244173"/>
            <a:ext cx="448143" cy="448143"/>
            <a:chOff x="-17542500" y="3684100"/>
            <a:chExt cx="303250" cy="303250"/>
          </a:xfrm>
        </p:grpSpPr>
        <p:sp>
          <p:nvSpPr>
            <p:cNvPr id="7668" name="Google Shape;7668;p60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60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60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60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60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60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60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5" name="Google Shape;7675;p60"/>
          <p:cNvGrpSpPr/>
          <p:nvPr/>
        </p:nvGrpSpPr>
        <p:grpSpPr>
          <a:xfrm>
            <a:off x="6299728" y="2810817"/>
            <a:ext cx="449325" cy="421395"/>
            <a:chOff x="-17542500" y="4068450"/>
            <a:chExt cx="304050" cy="285150"/>
          </a:xfrm>
        </p:grpSpPr>
        <p:sp>
          <p:nvSpPr>
            <p:cNvPr id="7676" name="Google Shape;7676;p60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60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60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60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60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60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2" name="Google Shape;7682;p60"/>
          <p:cNvGrpSpPr/>
          <p:nvPr/>
        </p:nvGrpSpPr>
        <p:grpSpPr>
          <a:xfrm>
            <a:off x="3530150" y="3342211"/>
            <a:ext cx="343404" cy="449325"/>
            <a:chOff x="-15652200" y="3335975"/>
            <a:chExt cx="232375" cy="304050"/>
          </a:xfrm>
        </p:grpSpPr>
        <p:sp>
          <p:nvSpPr>
            <p:cNvPr id="7683" name="Google Shape;7683;p60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60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60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60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60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60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60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60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60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2" name="Google Shape;7692;p60"/>
          <p:cNvGrpSpPr/>
          <p:nvPr/>
        </p:nvGrpSpPr>
        <p:grpSpPr>
          <a:xfrm>
            <a:off x="1303491" y="1689573"/>
            <a:ext cx="450470" cy="449325"/>
            <a:chOff x="-20946600" y="3317850"/>
            <a:chExt cx="304825" cy="304050"/>
          </a:xfrm>
        </p:grpSpPr>
        <p:sp>
          <p:nvSpPr>
            <p:cNvPr id="7693" name="Google Shape;7693;p60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60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60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6" name="Google Shape;7696;p60"/>
          <p:cNvGrpSpPr/>
          <p:nvPr/>
        </p:nvGrpSpPr>
        <p:grpSpPr>
          <a:xfrm>
            <a:off x="1304064" y="2243729"/>
            <a:ext cx="449325" cy="449030"/>
            <a:chOff x="-20945825" y="3692175"/>
            <a:chExt cx="304050" cy="303850"/>
          </a:xfrm>
        </p:grpSpPr>
        <p:sp>
          <p:nvSpPr>
            <p:cNvPr id="7697" name="Google Shape;7697;p60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60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60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60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1" name="Google Shape;7701;p60"/>
          <p:cNvGrpSpPr/>
          <p:nvPr/>
        </p:nvGrpSpPr>
        <p:grpSpPr>
          <a:xfrm>
            <a:off x="1329667" y="2797442"/>
            <a:ext cx="398119" cy="448143"/>
            <a:chOff x="-20930075" y="4066100"/>
            <a:chExt cx="269400" cy="303250"/>
          </a:xfrm>
        </p:grpSpPr>
        <p:sp>
          <p:nvSpPr>
            <p:cNvPr id="7702" name="Google Shape;7702;p60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60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4" name="Google Shape;7704;p60"/>
          <p:cNvGrpSpPr/>
          <p:nvPr/>
        </p:nvGrpSpPr>
        <p:grpSpPr>
          <a:xfrm>
            <a:off x="4110888" y="1689848"/>
            <a:ext cx="372516" cy="448771"/>
            <a:chOff x="-18994100" y="3334775"/>
            <a:chExt cx="252075" cy="303675"/>
          </a:xfrm>
        </p:grpSpPr>
        <p:sp>
          <p:nvSpPr>
            <p:cNvPr id="7705" name="Google Shape;7705;p60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60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60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60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9" name="Google Shape;7709;p60"/>
          <p:cNvGrpSpPr/>
          <p:nvPr/>
        </p:nvGrpSpPr>
        <p:grpSpPr>
          <a:xfrm>
            <a:off x="4125445" y="2244743"/>
            <a:ext cx="343404" cy="446998"/>
            <a:chOff x="-18983850" y="3710075"/>
            <a:chExt cx="232375" cy="302475"/>
          </a:xfrm>
        </p:grpSpPr>
        <p:sp>
          <p:nvSpPr>
            <p:cNvPr id="7710" name="Google Shape;7710;p60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60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60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60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4" name="Google Shape;7714;p60"/>
          <p:cNvGrpSpPr/>
          <p:nvPr/>
        </p:nvGrpSpPr>
        <p:grpSpPr>
          <a:xfrm>
            <a:off x="4071911" y="2797422"/>
            <a:ext cx="450470" cy="448180"/>
            <a:chOff x="-19020075" y="4084200"/>
            <a:chExt cx="304825" cy="303275"/>
          </a:xfrm>
        </p:grpSpPr>
        <p:sp>
          <p:nvSpPr>
            <p:cNvPr id="7715" name="Google Shape;7715;p60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60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60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60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60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60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60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60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60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4" name="Google Shape;7724;p60"/>
          <p:cNvGrpSpPr/>
          <p:nvPr/>
        </p:nvGrpSpPr>
        <p:grpSpPr>
          <a:xfrm>
            <a:off x="6889176" y="1689001"/>
            <a:ext cx="396937" cy="450470"/>
            <a:chOff x="-17149475" y="3309200"/>
            <a:chExt cx="268600" cy="304825"/>
          </a:xfrm>
        </p:grpSpPr>
        <p:sp>
          <p:nvSpPr>
            <p:cNvPr id="7725" name="Google Shape;7725;p60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60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7" name="Google Shape;7727;p60"/>
          <p:cNvGrpSpPr/>
          <p:nvPr/>
        </p:nvGrpSpPr>
        <p:grpSpPr>
          <a:xfrm>
            <a:off x="6862982" y="2258120"/>
            <a:ext cx="449325" cy="420249"/>
            <a:chOff x="-17168375" y="3692750"/>
            <a:chExt cx="304050" cy="284375"/>
          </a:xfrm>
        </p:grpSpPr>
        <p:sp>
          <p:nvSpPr>
            <p:cNvPr id="7728" name="Google Shape;7728;p60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60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60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60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60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60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60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5" name="Google Shape;7735;p60"/>
          <p:cNvGrpSpPr/>
          <p:nvPr/>
        </p:nvGrpSpPr>
        <p:grpSpPr>
          <a:xfrm>
            <a:off x="6859491" y="2796852"/>
            <a:ext cx="456308" cy="449325"/>
            <a:chOff x="-17170750" y="4058800"/>
            <a:chExt cx="308775" cy="304050"/>
          </a:xfrm>
        </p:grpSpPr>
        <p:sp>
          <p:nvSpPr>
            <p:cNvPr id="7736" name="Google Shape;7736;p60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60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60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60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60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60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60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60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60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60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60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60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60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60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60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60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60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3" name="Google Shape;7753;p60"/>
          <p:cNvGrpSpPr/>
          <p:nvPr/>
        </p:nvGrpSpPr>
        <p:grpSpPr>
          <a:xfrm>
            <a:off x="5721388" y="3343358"/>
            <a:ext cx="450470" cy="446998"/>
            <a:chOff x="-15688425" y="3707725"/>
            <a:chExt cx="304825" cy="302475"/>
          </a:xfrm>
        </p:grpSpPr>
        <p:sp>
          <p:nvSpPr>
            <p:cNvPr id="7754" name="Google Shape;7754;p60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60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60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60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60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60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0" name="Google Shape;7760;p60"/>
          <p:cNvGrpSpPr/>
          <p:nvPr/>
        </p:nvGrpSpPr>
        <p:grpSpPr>
          <a:xfrm>
            <a:off x="1865544" y="1690441"/>
            <a:ext cx="451653" cy="447589"/>
            <a:chOff x="-20572500" y="3319025"/>
            <a:chExt cx="305625" cy="302875"/>
          </a:xfrm>
        </p:grpSpPr>
        <p:sp>
          <p:nvSpPr>
            <p:cNvPr id="7761" name="Google Shape;7761;p60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60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3" name="Google Shape;7763;p60"/>
          <p:cNvGrpSpPr/>
          <p:nvPr/>
        </p:nvGrpSpPr>
        <p:grpSpPr>
          <a:xfrm>
            <a:off x="1866708" y="2305410"/>
            <a:ext cx="449325" cy="325670"/>
            <a:chOff x="-20571700" y="3722875"/>
            <a:chExt cx="304050" cy="220375"/>
          </a:xfrm>
        </p:grpSpPr>
        <p:sp>
          <p:nvSpPr>
            <p:cNvPr id="7764" name="Google Shape;7764;p60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60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60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60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60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60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60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1" name="Google Shape;7771;p60"/>
          <p:cNvGrpSpPr/>
          <p:nvPr/>
        </p:nvGrpSpPr>
        <p:grpSpPr>
          <a:xfrm>
            <a:off x="1866135" y="2796278"/>
            <a:ext cx="450470" cy="450470"/>
            <a:chOff x="-20571700" y="4066875"/>
            <a:chExt cx="304825" cy="304825"/>
          </a:xfrm>
        </p:grpSpPr>
        <p:sp>
          <p:nvSpPr>
            <p:cNvPr id="7772" name="Google Shape;7772;p60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60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60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60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60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60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8" name="Google Shape;7778;p60"/>
          <p:cNvGrpSpPr/>
          <p:nvPr/>
        </p:nvGrpSpPr>
        <p:grpSpPr>
          <a:xfrm>
            <a:off x="4632837" y="1688259"/>
            <a:ext cx="453980" cy="451948"/>
            <a:chOff x="-18645175" y="3334200"/>
            <a:chExt cx="307200" cy="305825"/>
          </a:xfrm>
        </p:grpSpPr>
        <p:sp>
          <p:nvSpPr>
            <p:cNvPr id="7779" name="Google Shape;7779;p60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60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60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60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60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4" name="Google Shape;7784;p60"/>
          <p:cNvGrpSpPr/>
          <p:nvPr/>
        </p:nvGrpSpPr>
        <p:grpSpPr>
          <a:xfrm>
            <a:off x="4633429" y="2242989"/>
            <a:ext cx="452798" cy="450507"/>
            <a:chOff x="-18645175" y="3708500"/>
            <a:chExt cx="306400" cy="304850"/>
          </a:xfrm>
        </p:grpSpPr>
        <p:sp>
          <p:nvSpPr>
            <p:cNvPr id="7785" name="Google Shape;7785;p60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60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60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60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60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60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60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2" name="Google Shape;7792;p60"/>
          <p:cNvGrpSpPr/>
          <p:nvPr/>
        </p:nvGrpSpPr>
        <p:grpSpPr>
          <a:xfrm>
            <a:off x="4631101" y="2795630"/>
            <a:ext cx="457453" cy="451763"/>
            <a:chOff x="-18647525" y="4082625"/>
            <a:chExt cx="309550" cy="305700"/>
          </a:xfrm>
        </p:grpSpPr>
        <p:sp>
          <p:nvSpPr>
            <p:cNvPr id="7793" name="Google Shape;7793;p60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60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60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60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7" name="Google Shape;7797;p60"/>
          <p:cNvGrpSpPr/>
          <p:nvPr/>
        </p:nvGrpSpPr>
        <p:grpSpPr>
          <a:xfrm>
            <a:off x="7441485" y="1689592"/>
            <a:ext cx="395755" cy="449288"/>
            <a:chOff x="-16775350" y="3309200"/>
            <a:chExt cx="267800" cy="304025"/>
          </a:xfrm>
        </p:grpSpPr>
        <p:sp>
          <p:nvSpPr>
            <p:cNvPr id="7798" name="Google Shape;7798;p60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60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60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1" name="Google Shape;7801;p60"/>
          <p:cNvGrpSpPr/>
          <p:nvPr/>
        </p:nvGrpSpPr>
        <p:grpSpPr>
          <a:xfrm>
            <a:off x="7441485" y="2241827"/>
            <a:ext cx="395755" cy="452835"/>
            <a:chOff x="-16775350" y="3683300"/>
            <a:chExt cx="267800" cy="306425"/>
          </a:xfrm>
        </p:grpSpPr>
        <p:sp>
          <p:nvSpPr>
            <p:cNvPr id="7802" name="Google Shape;7802;p60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60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60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5" name="Google Shape;7805;p60"/>
          <p:cNvGrpSpPr/>
          <p:nvPr/>
        </p:nvGrpSpPr>
        <p:grpSpPr>
          <a:xfrm>
            <a:off x="7413536" y="2796870"/>
            <a:ext cx="451653" cy="449288"/>
            <a:chOff x="-16794250" y="4058225"/>
            <a:chExt cx="305625" cy="304025"/>
          </a:xfrm>
        </p:grpSpPr>
        <p:sp>
          <p:nvSpPr>
            <p:cNvPr id="7806" name="Google Shape;7806;p60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60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60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60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60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60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60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60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60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15" name="Google Shape;7815;p60"/>
          <p:cNvSpPr/>
          <p:nvPr/>
        </p:nvSpPr>
        <p:spPr>
          <a:xfrm>
            <a:off x="7992205" y="1689084"/>
            <a:ext cx="452798" cy="450470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16" name="Google Shape;7816;p60"/>
          <p:cNvGrpSpPr/>
          <p:nvPr/>
        </p:nvGrpSpPr>
        <p:grpSpPr>
          <a:xfrm>
            <a:off x="2414953" y="1689573"/>
            <a:ext cx="457453" cy="449325"/>
            <a:chOff x="-20199150" y="3317850"/>
            <a:chExt cx="309550" cy="304050"/>
          </a:xfrm>
        </p:grpSpPr>
        <p:sp>
          <p:nvSpPr>
            <p:cNvPr id="7817" name="Google Shape;7817;p60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60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60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60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60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60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60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4" name="Google Shape;7824;p60"/>
          <p:cNvGrpSpPr/>
          <p:nvPr/>
        </p:nvGrpSpPr>
        <p:grpSpPr>
          <a:xfrm>
            <a:off x="2417281" y="2242861"/>
            <a:ext cx="452798" cy="450766"/>
            <a:chOff x="-20199150" y="3693150"/>
            <a:chExt cx="306400" cy="305025"/>
          </a:xfrm>
        </p:grpSpPr>
        <p:sp>
          <p:nvSpPr>
            <p:cNvPr id="7825" name="Google Shape;7825;p60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60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60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60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60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60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1" name="Google Shape;7831;p60"/>
          <p:cNvGrpSpPr/>
          <p:nvPr/>
        </p:nvGrpSpPr>
        <p:grpSpPr>
          <a:xfrm>
            <a:off x="2417854" y="2795687"/>
            <a:ext cx="451653" cy="451653"/>
            <a:chOff x="-20197575" y="4066875"/>
            <a:chExt cx="305625" cy="305625"/>
          </a:xfrm>
        </p:grpSpPr>
        <p:sp>
          <p:nvSpPr>
            <p:cNvPr id="7832" name="Google Shape;7832;p60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60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60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60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60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60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60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60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0" name="Google Shape;7840;p60"/>
          <p:cNvGrpSpPr/>
          <p:nvPr/>
        </p:nvGrpSpPr>
        <p:grpSpPr>
          <a:xfrm>
            <a:off x="5200071" y="1687520"/>
            <a:ext cx="449325" cy="453426"/>
            <a:chOff x="-18271050" y="3333200"/>
            <a:chExt cx="304050" cy="306825"/>
          </a:xfrm>
        </p:grpSpPr>
        <p:sp>
          <p:nvSpPr>
            <p:cNvPr id="7841" name="Google Shape;7841;p60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60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60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60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60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6" name="Google Shape;7846;p60"/>
          <p:cNvGrpSpPr/>
          <p:nvPr/>
        </p:nvGrpSpPr>
        <p:grpSpPr>
          <a:xfrm>
            <a:off x="5200644" y="2244171"/>
            <a:ext cx="448180" cy="448143"/>
            <a:chOff x="-18270275" y="3710875"/>
            <a:chExt cx="303275" cy="303250"/>
          </a:xfrm>
        </p:grpSpPr>
        <p:sp>
          <p:nvSpPr>
            <p:cNvPr id="7847" name="Google Shape;7847;p60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60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60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60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60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60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3" name="Google Shape;7853;p60"/>
          <p:cNvGrpSpPr/>
          <p:nvPr/>
        </p:nvGrpSpPr>
        <p:grpSpPr>
          <a:xfrm>
            <a:off x="5254196" y="2797422"/>
            <a:ext cx="341076" cy="448180"/>
            <a:chOff x="-18234025" y="4084200"/>
            <a:chExt cx="230800" cy="303275"/>
          </a:xfrm>
        </p:grpSpPr>
        <p:sp>
          <p:nvSpPr>
            <p:cNvPr id="7854" name="Google Shape;7854;p60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60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60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7" name="Google Shape;7857;p60"/>
          <p:cNvGrpSpPr/>
          <p:nvPr/>
        </p:nvGrpSpPr>
        <p:grpSpPr>
          <a:xfrm>
            <a:off x="2366751" y="3341641"/>
            <a:ext cx="449325" cy="450470"/>
            <a:chOff x="-16419350" y="3308400"/>
            <a:chExt cx="304050" cy="304825"/>
          </a:xfrm>
        </p:grpSpPr>
        <p:sp>
          <p:nvSpPr>
            <p:cNvPr id="7858" name="Google Shape;7858;p60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60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60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60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60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60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60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5" name="Google Shape;7865;p60"/>
          <p:cNvGrpSpPr/>
          <p:nvPr/>
        </p:nvGrpSpPr>
        <p:grpSpPr>
          <a:xfrm>
            <a:off x="4638306" y="3340423"/>
            <a:ext cx="395755" cy="452872"/>
            <a:chOff x="-16401225" y="3683275"/>
            <a:chExt cx="267800" cy="306450"/>
          </a:xfrm>
        </p:grpSpPr>
        <p:sp>
          <p:nvSpPr>
            <p:cNvPr id="7866" name="Google Shape;7866;p60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60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60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60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60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60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60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3" name="Google Shape;7873;p60"/>
          <p:cNvGrpSpPr/>
          <p:nvPr/>
        </p:nvGrpSpPr>
        <p:grpSpPr>
          <a:xfrm>
            <a:off x="8003755" y="2797062"/>
            <a:ext cx="450470" cy="448180"/>
            <a:chOff x="-16419350" y="4058200"/>
            <a:chExt cx="304825" cy="303275"/>
          </a:xfrm>
        </p:grpSpPr>
        <p:sp>
          <p:nvSpPr>
            <p:cNvPr id="7874" name="Google Shape;7874;p60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60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60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60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60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60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60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1" name="Google Shape;7881;p60"/>
          <p:cNvGrpSpPr/>
          <p:nvPr/>
        </p:nvGrpSpPr>
        <p:grpSpPr>
          <a:xfrm>
            <a:off x="4030643" y="3343080"/>
            <a:ext cx="450507" cy="447589"/>
            <a:chOff x="-15296200" y="3326900"/>
            <a:chExt cx="304850" cy="302875"/>
          </a:xfrm>
        </p:grpSpPr>
        <p:sp>
          <p:nvSpPr>
            <p:cNvPr id="7882" name="Google Shape;7882;p60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60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60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60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60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7" name="Google Shape;7887;p60"/>
          <p:cNvGrpSpPr/>
          <p:nvPr/>
        </p:nvGrpSpPr>
        <p:grpSpPr>
          <a:xfrm>
            <a:off x="2946296" y="1706881"/>
            <a:ext cx="486566" cy="414708"/>
            <a:chOff x="-19835275" y="3330250"/>
            <a:chExt cx="329250" cy="280625"/>
          </a:xfrm>
        </p:grpSpPr>
        <p:sp>
          <p:nvSpPr>
            <p:cNvPr id="7888" name="Google Shape;7888;p60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60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60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1" name="Google Shape;7891;p60"/>
          <p:cNvGrpSpPr/>
          <p:nvPr/>
        </p:nvGrpSpPr>
        <p:grpSpPr>
          <a:xfrm>
            <a:off x="2964325" y="2243470"/>
            <a:ext cx="450507" cy="449547"/>
            <a:chOff x="-19822675" y="3692750"/>
            <a:chExt cx="304850" cy="304200"/>
          </a:xfrm>
        </p:grpSpPr>
        <p:sp>
          <p:nvSpPr>
            <p:cNvPr id="7892" name="Google Shape;7892;p60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60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60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60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60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7" name="Google Shape;7897;p60"/>
          <p:cNvGrpSpPr/>
          <p:nvPr/>
        </p:nvGrpSpPr>
        <p:grpSpPr>
          <a:xfrm>
            <a:off x="2964916" y="2796278"/>
            <a:ext cx="449325" cy="450470"/>
            <a:chOff x="-19822675" y="4066875"/>
            <a:chExt cx="304050" cy="304825"/>
          </a:xfrm>
        </p:grpSpPr>
        <p:sp>
          <p:nvSpPr>
            <p:cNvPr id="7898" name="Google Shape;7898;p60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60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60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60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60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60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4" name="Google Shape;7904;p60"/>
          <p:cNvGrpSpPr/>
          <p:nvPr/>
        </p:nvGrpSpPr>
        <p:grpSpPr>
          <a:xfrm>
            <a:off x="5773985" y="1689571"/>
            <a:ext cx="399302" cy="449325"/>
            <a:chOff x="-17878825" y="3334400"/>
            <a:chExt cx="270200" cy="304050"/>
          </a:xfrm>
        </p:grpSpPr>
        <p:sp>
          <p:nvSpPr>
            <p:cNvPr id="7905" name="Google Shape;7905;p60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60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60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60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60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60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60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2" name="Google Shape;7912;p60"/>
          <p:cNvGrpSpPr/>
          <p:nvPr/>
        </p:nvGrpSpPr>
        <p:grpSpPr>
          <a:xfrm>
            <a:off x="5747809" y="2242416"/>
            <a:ext cx="451653" cy="451653"/>
            <a:chOff x="-17896150" y="3709300"/>
            <a:chExt cx="305625" cy="305625"/>
          </a:xfrm>
        </p:grpSpPr>
        <p:sp>
          <p:nvSpPr>
            <p:cNvPr id="7913" name="Google Shape;7913;p60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60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60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60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7" name="Google Shape;7917;p60"/>
          <p:cNvGrpSpPr/>
          <p:nvPr/>
        </p:nvGrpSpPr>
        <p:grpSpPr>
          <a:xfrm>
            <a:off x="5775740" y="2795686"/>
            <a:ext cx="395792" cy="451653"/>
            <a:chOff x="-17878025" y="4082625"/>
            <a:chExt cx="267825" cy="305625"/>
          </a:xfrm>
        </p:grpSpPr>
        <p:sp>
          <p:nvSpPr>
            <p:cNvPr id="7918" name="Google Shape;7918;p60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60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60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60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60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60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60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5" name="Google Shape;7925;p60"/>
          <p:cNvGrpSpPr/>
          <p:nvPr/>
        </p:nvGrpSpPr>
        <p:grpSpPr>
          <a:xfrm>
            <a:off x="2919632" y="3355015"/>
            <a:ext cx="450507" cy="423722"/>
            <a:chOff x="-16044450" y="3317850"/>
            <a:chExt cx="304850" cy="286725"/>
          </a:xfrm>
        </p:grpSpPr>
        <p:sp>
          <p:nvSpPr>
            <p:cNvPr id="7926" name="Google Shape;7926;p60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60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60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60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0" name="Google Shape;7930;p60"/>
          <p:cNvSpPr/>
          <p:nvPr/>
        </p:nvSpPr>
        <p:spPr>
          <a:xfrm>
            <a:off x="5164353" y="3341975"/>
            <a:ext cx="448180" cy="450507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31" name="Google Shape;7931;p60"/>
          <p:cNvGrpSpPr/>
          <p:nvPr/>
        </p:nvGrpSpPr>
        <p:grpSpPr>
          <a:xfrm>
            <a:off x="8042149" y="2243724"/>
            <a:ext cx="373662" cy="449030"/>
            <a:chOff x="-16018450" y="4058400"/>
            <a:chExt cx="252850" cy="303850"/>
          </a:xfrm>
        </p:grpSpPr>
        <p:sp>
          <p:nvSpPr>
            <p:cNvPr id="7932" name="Google Shape;7932;p60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60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60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60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6" name="Google Shape;7936;p60"/>
          <p:cNvSpPr/>
          <p:nvPr/>
        </p:nvSpPr>
        <p:spPr>
          <a:xfrm>
            <a:off x="6274865" y="3343157"/>
            <a:ext cx="449288" cy="448143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940" name="Shape 7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1" name="Google Shape;7941;p6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42" name="Google Shape;7942;p61"/>
          <p:cNvGrpSpPr/>
          <p:nvPr/>
        </p:nvGrpSpPr>
        <p:grpSpPr>
          <a:xfrm>
            <a:off x="845901" y="1689241"/>
            <a:ext cx="442337" cy="419623"/>
            <a:chOff x="-6696925" y="3272575"/>
            <a:chExt cx="307200" cy="291425"/>
          </a:xfrm>
        </p:grpSpPr>
        <p:sp>
          <p:nvSpPr>
            <p:cNvPr id="7943" name="Google Shape;7943;p61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61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5" name="Google Shape;7945;p61"/>
          <p:cNvGrpSpPr/>
          <p:nvPr/>
        </p:nvGrpSpPr>
        <p:grpSpPr>
          <a:xfrm>
            <a:off x="845884" y="2204636"/>
            <a:ext cx="442373" cy="420775"/>
            <a:chOff x="-6690625" y="3631325"/>
            <a:chExt cx="307225" cy="292225"/>
          </a:xfrm>
        </p:grpSpPr>
        <p:sp>
          <p:nvSpPr>
            <p:cNvPr id="7946" name="Google Shape;7946;p61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61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61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61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61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1" name="Google Shape;7951;p61"/>
          <p:cNvGrpSpPr/>
          <p:nvPr/>
        </p:nvGrpSpPr>
        <p:grpSpPr>
          <a:xfrm>
            <a:off x="868005" y="2756972"/>
            <a:ext cx="421927" cy="419371"/>
            <a:chOff x="-6689825" y="3992050"/>
            <a:chExt cx="293025" cy="291250"/>
          </a:xfrm>
        </p:grpSpPr>
        <p:sp>
          <p:nvSpPr>
            <p:cNvPr id="7952" name="Google Shape;7952;p61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61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61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61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61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61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61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61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61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61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61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61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64" name="Google Shape;7964;p61"/>
          <p:cNvSpPr/>
          <p:nvPr/>
        </p:nvSpPr>
        <p:spPr>
          <a:xfrm>
            <a:off x="3545854" y="1689199"/>
            <a:ext cx="434634" cy="419227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65" name="Google Shape;7965;p61"/>
          <p:cNvGrpSpPr/>
          <p:nvPr/>
        </p:nvGrpSpPr>
        <p:grpSpPr>
          <a:xfrm>
            <a:off x="3551317" y="2205192"/>
            <a:ext cx="423043" cy="419659"/>
            <a:chOff x="-4837325" y="3612425"/>
            <a:chExt cx="293800" cy="291450"/>
          </a:xfrm>
        </p:grpSpPr>
        <p:sp>
          <p:nvSpPr>
            <p:cNvPr id="7966" name="Google Shape;7966;p61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61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61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9" name="Google Shape;7969;p61"/>
          <p:cNvGrpSpPr/>
          <p:nvPr/>
        </p:nvGrpSpPr>
        <p:grpSpPr>
          <a:xfrm>
            <a:off x="3564349" y="2756826"/>
            <a:ext cx="420775" cy="419659"/>
            <a:chOff x="-4837325" y="3971575"/>
            <a:chExt cx="292225" cy="291450"/>
          </a:xfrm>
        </p:grpSpPr>
        <p:sp>
          <p:nvSpPr>
            <p:cNvPr id="7970" name="Google Shape;7970;p61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61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61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61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61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61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6" name="Google Shape;7976;p61"/>
          <p:cNvGrpSpPr/>
          <p:nvPr/>
        </p:nvGrpSpPr>
        <p:grpSpPr>
          <a:xfrm>
            <a:off x="6256364" y="1714185"/>
            <a:ext cx="430998" cy="369730"/>
            <a:chOff x="-3037625" y="3254850"/>
            <a:chExt cx="299325" cy="256775"/>
          </a:xfrm>
        </p:grpSpPr>
        <p:sp>
          <p:nvSpPr>
            <p:cNvPr id="7977" name="Google Shape;7977;p61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61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61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61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1" name="Google Shape;7981;p61"/>
          <p:cNvGrpSpPr/>
          <p:nvPr/>
        </p:nvGrpSpPr>
        <p:grpSpPr>
          <a:xfrm>
            <a:off x="6260324" y="2204615"/>
            <a:ext cx="423079" cy="420811"/>
            <a:chOff x="-3031325" y="3597450"/>
            <a:chExt cx="293825" cy="292250"/>
          </a:xfrm>
        </p:grpSpPr>
        <p:sp>
          <p:nvSpPr>
            <p:cNvPr id="7982" name="Google Shape;7982;p61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61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61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61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6" name="Google Shape;7986;p61"/>
          <p:cNvGrpSpPr/>
          <p:nvPr/>
        </p:nvGrpSpPr>
        <p:grpSpPr>
          <a:xfrm>
            <a:off x="6272798" y="2781214"/>
            <a:ext cx="421927" cy="370882"/>
            <a:chOff x="-3030525" y="3973150"/>
            <a:chExt cx="293025" cy="257575"/>
          </a:xfrm>
        </p:grpSpPr>
        <p:sp>
          <p:nvSpPr>
            <p:cNvPr id="7987" name="Google Shape;7987;p61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61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9" name="Google Shape;7989;p61"/>
          <p:cNvGrpSpPr/>
          <p:nvPr/>
        </p:nvGrpSpPr>
        <p:grpSpPr>
          <a:xfrm>
            <a:off x="1374391" y="3369426"/>
            <a:ext cx="421927" cy="297195"/>
            <a:chOff x="-1199300" y="3279250"/>
            <a:chExt cx="293025" cy="206400"/>
          </a:xfrm>
        </p:grpSpPr>
        <p:sp>
          <p:nvSpPr>
            <p:cNvPr id="7990" name="Google Shape;7990;p61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61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61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61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4" name="Google Shape;7994;p61"/>
          <p:cNvGrpSpPr/>
          <p:nvPr/>
        </p:nvGrpSpPr>
        <p:grpSpPr>
          <a:xfrm>
            <a:off x="1381477" y="1688773"/>
            <a:ext cx="444605" cy="420559"/>
            <a:chOff x="-6338550" y="3272950"/>
            <a:chExt cx="308775" cy="292075"/>
          </a:xfrm>
        </p:grpSpPr>
        <p:sp>
          <p:nvSpPr>
            <p:cNvPr id="7995" name="Google Shape;7995;p61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61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61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8" name="Google Shape;7998;p61"/>
          <p:cNvGrpSpPr/>
          <p:nvPr/>
        </p:nvGrpSpPr>
        <p:grpSpPr>
          <a:xfrm>
            <a:off x="1392817" y="2205194"/>
            <a:ext cx="421927" cy="419659"/>
            <a:chOff x="-6329100" y="3632100"/>
            <a:chExt cx="293025" cy="291450"/>
          </a:xfrm>
        </p:grpSpPr>
        <p:sp>
          <p:nvSpPr>
            <p:cNvPr id="7999" name="Google Shape;7999;p61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61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61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2" name="Google Shape;8002;p61"/>
          <p:cNvGrpSpPr/>
          <p:nvPr/>
        </p:nvGrpSpPr>
        <p:grpSpPr>
          <a:xfrm>
            <a:off x="1405867" y="2756828"/>
            <a:ext cx="419623" cy="419659"/>
            <a:chOff x="-6329875" y="3992050"/>
            <a:chExt cx="291425" cy="291450"/>
          </a:xfrm>
        </p:grpSpPr>
        <p:sp>
          <p:nvSpPr>
            <p:cNvPr id="8003" name="Google Shape;8003;p61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61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61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61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7" name="Google Shape;8007;p61"/>
          <p:cNvGrpSpPr/>
          <p:nvPr/>
        </p:nvGrpSpPr>
        <p:grpSpPr>
          <a:xfrm>
            <a:off x="4092004" y="1687530"/>
            <a:ext cx="423079" cy="423043"/>
            <a:chOff x="-4478975" y="3251700"/>
            <a:chExt cx="293825" cy="293800"/>
          </a:xfrm>
        </p:grpSpPr>
        <p:sp>
          <p:nvSpPr>
            <p:cNvPr id="8008" name="Google Shape;8008;p61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61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61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1" name="Google Shape;8011;p61"/>
          <p:cNvGrpSpPr/>
          <p:nvPr/>
        </p:nvGrpSpPr>
        <p:grpSpPr>
          <a:xfrm>
            <a:off x="4092004" y="2205192"/>
            <a:ext cx="423079" cy="419659"/>
            <a:chOff x="-4475825" y="3612425"/>
            <a:chExt cx="293825" cy="291450"/>
          </a:xfrm>
        </p:grpSpPr>
        <p:sp>
          <p:nvSpPr>
            <p:cNvPr id="8012" name="Google Shape;8012;p61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61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61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5" name="Google Shape;8015;p61"/>
          <p:cNvGrpSpPr/>
          <p:nvPr/>
        </p:nvGrpSpPr>
        <p:grpSpPr>
          <a:xfrm>
            <a:off x="4101077" y="2756844"/>
            <a:ext cx="428730" cy="419623"/>
            <a:chOff x="-4480550" y="3970800"/>
            <a:chExt cx="297750" cy="291425"/>
          </a:xfrm>
        </p:grpSpPr>
        <p:sp>
          <p:nvSpPr>
            <p:cNvPr id="8016" name="Google Shape;8016;p61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61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8" name="Google Shape;8018;p61"/>
          <p:cNvGrpSpPr/>
          <p:nvPr/>
        </p:nvGrpSpPr>
        <p:grpSpPr>
          <a:xfrm>
            <a:off x="6804910" y="1689221"/>
            <a:ext cx="415123" cy="419659"/>
            <a:chOff x="-2668225" y="3239075"/>
            <a:chExt cx="288300" cy="291450"/>
          </a:xfrm>
        </p:grpSpPr>
        <p:sp>
          <p:nvSpPr>
            <p:cNvPr id="8019" name="Google Shape;8019;p61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61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61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61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61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4" name="Google Shape;8024;p61"/>
          <p:cNvGrpSpPr/>
          <p:nvPr/>
        </p:nvGrpSpPr>
        <p:grpSpPr>
          <a:xfrm>
            <a:off x="6802066" y="2205191"/>
            <a:ext cx="420811" cy="419659"/>
            <a:chOff x="-2671375" y="3597450"/>
            <a:chExt cx="292250" cy="291450"/>
          </a:xfrm>
        </p:grpSpPr>
        <p:sp>
          <p:nvSpPr>
            <p:cNvPr id="8025" name="Google Shape;8025;p61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61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7" name="Google Shape;8027;p61"/>
          <p:cNvGrpSpPr/>
          <p:nvPr/>
        </p:nvGrpSpPr>
        <p:grpSpPr>
          <a:xfrm>
            <a:off x="6812849" y="2755691"/>
            <a:ext cx="423043" cy="421927"/>
            <a:chOff x="-2670575" y="3956600"/>
            <a:chExt cx="293800" cy="293025"/>
          </a:xfrm>
        </p:grpSpPr>
        <p:sp>
          <p:nvSpPr>
            <p:cNvPr id="8028" name="Google Shape;8028;p61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61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61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61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2" name="Google Shape;8032;p61"/>
          <p:cNvGrpSpPr/>
          <p:nvPr/>
        </p:nvGrpSpPr>
        <p:grpSpPr>
          <a:xfrm>
            <a:off x="3070370" y="3311947"/>
            <a:ext cx="426462" cy="418363"/>
            <a:chOff x="-1183550" y="3586525"/>
            <a:chExt cx="296175" cy="290550"/>
          </a:xfrm>
        </p:grpSpPr>
        <p:sp>
          <p:nvSpPr>
            <p:cNvPr id="8033" name="Google Shape;8033;p61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61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61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61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61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61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61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61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61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2" name="Google Shape;8042;p61"/>
          <p:cNvGrpSpPr/>
          <p:nvPr/>
        </p:nvGrpSpPr>
        <p:grpSpPr>
          <a:xfrm>
            <a:off x="1933980" y="1689799"/>
            <a:ext cx="420811" cy="418507"/>
            <a:chOff x="-5971525" y="3273750"/>
            <a:chExt cx="292250" cy="290650"/>
          </a:xfrm>
        </p:grpSpPr>
        <p:sp>
          <p:nvSpPr>
            <p:cNvPr id="8043" name="Google Shape;8043;p61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61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5" name="Google Shape;8045;p61"/>
          <p:cNvGrpSpPr/>
          <p:nvPr/>
        </p:nvGrpSpPr>
        <p:grpSpPr>
          <a:xfrm>
            <a:off x="1928310" y="2203826"/>
            <a:ext cx="432150" cy="422395"/>
            <a:chOff x="-5974675" y="3632100"/>
            <a:chExt cx="300125" cy="293350"/>
          </a:xfrm>
        </p:grpSpPr>
        <p:sp>
          <p:nvSpPr>
            <p:cNvPr id="8046" name="Google Shape;8046;p61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61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61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9" name="Google Shape;8049;p61"/>
          <p:cNvGrpSpPr/>
          <p:nvPr/>
        </p:nvGrpSpPr>
        <p:grpSpPr>
          <a:xfrm>
            <a:off x="1958351" y="2755694"/>
            <a:ext cx="395865" cy="421927"/>
            <a:chOff x="-5971525" y="3990475"/>
            <a:chExt cx="274925" cy="293025"/>
          </a:xfrm>
        </p:grpSpPr>
        <p:sp>
          <p:nvSpPr>
            <p:cNvPr id="8050" name="Google Shape;8050;p61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61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61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61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4" name="Google Shape;8054;p61"/>
          <p:cNvGrpSpPr/>
          <p:nvPr/>
        </p:nvGrpSpPr>
        <p:grpSpPr>
          <a:xfrm>
            <a:off x="4631558" y="1689798"/>
            <a:ext cx="420775" cy="418507"/>
            <a:chOff x="-4118225" y="3253275"/>
            <a:chExt cx="292225" cy="290650"/>
          </a:xfrm>
        </p:grpSpPr>
        <p:sp>
          <p:nvSpPr>
            <p:cNvPr id="8055" name="Google Shape;8055;p61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61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7" name="Google Shape;8057;p61"/>
          <p:cNvGrpSpPr/>
          <p:nvPr/>
        </p:nvGrpSpPr>
        <p:grpSpPr>
          <a:xfrm>
            <a:off x="4682008" y="2204922"/>
            <a:ext cx="319874" cy="420199"/>
            <a:chOff x="-4082800" y="3612425"/>
            <a:chExt cx="222150" cy="291825"/>
          </a:xfrm>
        </p:grpSpPr>
        <p:sp>
          <p:nvSpPr>
            <p:cNvPr id="8058" name="Google Shape;8058;p61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61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61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1" name="Google Shape;8061;p61"/>
          <p:cNvGrpSpPr/>
          <p:nvPr/>
        </p:nvGrpSpPr>
        <p:grpSpPr>
          <a:xfrm>
            <a:off x="4643456" y="2769876"/>
            <a:ext cx="420775" cy="393561"/>
            <a:chOff x="-4118225" y="3990475"/>
            <a:chExt cx="292225" cy="273325"/>
          </a:xfrm>
        </p:grpSpPr>
        <p:sp>
          <p:nvSpPr>
            <p:cNvPr id="8062" name="Google Shape;8062;p61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61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61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61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6" name="Google Shape;8066;p61"/>
          <p:cNvGrpSpPr/>
          <p:nvPr/>
        </p:nvGrpSpPr>
        <p:grpSpPr>
          <a:xfrm>
            <a:off x="7354110" y="1688087"/>
            <a:ext cx="394713" cy="421927"/>
            <a:chOff x="-2312225" y="3238300"/>
            <a:chExt cx="274125" cy="293025"/>
          </a:xfrm>
        </p:grpSpPr>
        <p:sp>
          <p:nvSpPr>
            <p:cNvPr id="8067" name="Google Shape;8067;p61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61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9" name="Google Shape;8069;p61"/>
          <p:cNvGrpSpPr/>
          <p:nvPr/>
        </p:nvGrpSpPr>
        <p:grpSpPr>
          <a:xfrm>
            <a:off x="7341062" y="2153586"/>
            <a:ext cx="420811" cy="522864"/>
            <a:chOff x="-2310650" y="3525775"/>
            <a:chExt cx="292250" cy="363125"/>
          </a:xfrm>
        </p:grpSpPr>
        <p:sp>
          <p:nvSpPr>
            <p:cNvPr id="8070" name="Google Shape;8070;p61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61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61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61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4" name="Google Shape;8074;p61"/>
          <p:cNvGrpSpPr/>
          <p:nvPr/>
        </p:nvGrpSpPr>
        <p:grpSpPr>
          <a:xfrm>
            <a:off x="7351827" y="2756825"/>
            <a:ext cx="423079" cy="419659"/>
            <a:chOff x="-2310650" y="3958175"/>
            <a:chExt cx="293825" cy="291450"/>
          </a:xfrm>
        </p:grpSpPr>
        <p:sp>
          <p:nvSpPr>
            <p:cNvPr id="8075" name="Google Shape;8075;p61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61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7" name="Google Shape;8077;p61"/>
          <p:cNvGrpSpPr/>
          <p:nvPr/>
        </p:nvGrpSpPr>
        <p:grpSpPr>
          <a:xfrm>
            <a:off x="4718688" y="3308459"/>
            <a:ext cx="424159" cy="419659"/>
            <a:chOff x="-1182750" y="3962900"/>
            <a:chExt cx="294575" cy="291450"/>
          </a:xfrm>
        </p:grpSpPr>
        <p:sp>
          <p:nvSpPr>
            <p:cNvPr id="8078" name="Google Shape;8078;p61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61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61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61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61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61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61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5" name="Google Shape;8085;p61"/>
          <p:cNvGrpSpPr/>
          <p:nvPr/>
        </p:nvGrpSpPr>
        <p:grpSpPr>
          <a:xfrm>
            <a:off x="2471824" y="1689223"/>
            <a:ext cx="424195" cy="419659"/>
            <a:chOff x="-5611575" y="3272950"/>
            <a:chExt cx="294600" cy="291450"/>
          </a:xfrm>
        </p:grpSpPr>
        <p:sp>
          <p:nvSpPr>
            <p:cNvPr id="8086" name="Google Shape;8086;p61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61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61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61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61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1" name="Google Shape;8091;p61"/>
          <p:cNvGrpSpPr/>
          <p:nvPr/>
        </p:nvGrpSpPr>
        <p:grpSpPr>
          <a:xfrm>
            <a:off x="2471824" y="2205770"/>
            <a:ext cx="424195" cy="418507"/>
            <a:chOff x="-5613150" y="3632900"/>
            <a:chExt cx="294600" cy="290650"/>
          </a:xfrm>
        </p:grpSpPr>
        <p:sp>
          <p:nvSpPr>
            <p:cNvPr id="8092" name="Google Shape;8092;p61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61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4" name="Google Shape;8094;p61"/>
          <p:cNvGrpSpPr/>
          <p:nvPr/>
        </p:nvGrpSpPr>
        <p:grpSpPr>
          <a:xfrm>
            <a:off x="2483722" y="2756270"/>
            <a:ext cx="424195" cy="420775"/>
            <a:chOff x="-5613150" y="3991275"/>
            <a:chExt cx="294600" cy="292225"/>
          </a:xfrm>
        </p:grpSpPr>
        <p:sp>
          <p:nvSpPr>
            <p:cNvPr id="8095" name="Google Shape;8095;p61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61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61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61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61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61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61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61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61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4" name="Google Shape;8104;p61"/>
          <p:cNvGrpSpPr/>
          <p:nvPr/>
        </p:nvGrpSpPr>
        <p:grpSpPr>
          <a:xfrm>
            <a:off x="5155210" y="1689438"/>
            <a:ext cx="434634" cy="419227"/>
            <a:chOff x="-3768700" y="3253275"/>
            <a:chExt cx="301850" cy="291150"/>
          </a:xfrm>
        </p:grpSpPr>
        <p:sp>
          <p:nvSpPr>
            <p:cNvPr id="8105" name="Google Shape;8105;p61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61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61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8" name="Google Shape;8108;p61"/>
          <p:cNvGrpSpPr/>
          <p:nvPr/>
        </p:nvGrpSpPr>
        <p:grpSpPr>
          <a:xfrm>
            <a:off x="5159293" y="2217090"/>
            <a:ext cx="426462" cy="395865"/>
            <a:chOff x="-3808700" y="3628950"/>
            <a:chExt cx="296175" cy="274925"/>
          </a:xfrm>
        </p:grpSpPr>
        <p:sp>
          <p:nvSpPr>
            <p:cNvPr id="8109" name="Google Shape;8109;p61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61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61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2" name="Google Shape;8112;p61"/>
          <p:cNvGrpSpPr/>
          <p:nvPr/>
        </p:nvGrpSpPr>
        <p:grpSpPr>
          <a:xfrm>
            <a:off x="5224504" y="2756412"/>
            <a:ext cx="419443" cy="420487"/>
            <a:chOff x="-3771675" y="3971775"/>
            <a:chExt cx="291300" cy="292025"/>
          </a:xfrm>
        </p:grpSpPr>
        <p:sp>
          <p:nvSpPr>
            <p:cNvPr id="8113" name="Google Shape;8113;p61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61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61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61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61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8" name="Google Shape;8118;p61"/>
          <p:cNvGrpSpPr/>
          <p:nvPr/>
        </p:nvGrpSpPr>
        <p:grpSpPr>
          <a:xfrm>
            <a:off x="7885948" y="1716461"/>
            <a:ext cx="420271" cy="320774"/>
            <a:chOff x="-1951475" y="3273100"/>
            <a:chExt cx="291875" cy="222775"/>
          </a:xfrm>
        </p:grpSpPr>
        <p:sp>
          <p:nvSpPr>
            <p:cNvPr id="8119" name="Google Shape;8119;p61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61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61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2" name="Google Shape;8122;p61"/>
          <p:cNvGrpSpPr/>
          <p:nvPr/>
        </p:nvGrpSpPr>
        <p:grpSpPr>
          <a:xfrm>
            <a:off x="7883429" y="2205191"/>
            <a:ext cx="425310" cy="419659"/>
            <a:chOff x="-1951475" y="3597450"/>
            <a:chExt cx="295375" cy="291450"/>
          </a:xfrm>
        </p:grpSpPr>
        <p:sp>
          <p:nvSpPr>
            <p:cNvPr id="8123" name="Google Shape;8123;p61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61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61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61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7" name="Google Shape;8127;p61"/>
          <p:cNvGrpSpPr/>
          <p:nvPr/>
        </p:nvGrpSpPr>
        <p:grpSpPr>
          <a:xfrm>
            <a:off x="7885680" y="2756825"/>
            <a:ext cx="444605" cy="419659"/>
            <a:chOff x="-1960150" y="3956600"/>
            <a:chExt cx="308775" cy="291450"/>
          </a:xfrm>
        </p:grpSpPr>
        <p:sp>
          <p:nvSpPr>
            <p:cNvPr id="8128" name="Google Shape;8128;p61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61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0" name="Google Shape;8130;p61"/>
          <p:cNvGrpSpPr/>
          <p:nvPr/>
        </p:nvGrpSpPr>
        <p:grpSpPr>
          <a:xfrm>
            <a:off x="1939718" y="3307636"/>
            <a:ext cx="420775" cy="420775"/>
            <a:chOff x="-804700" y="3226500"/>
            <a:chExt cx="292225" cy="292225"/>
          </a:xfrm>
        </p:grpSpPr>
        <p:sp>
          <p:nvSpPr>
            <p:cNvPr id="8131" name="Google Shape;8131;p61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61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61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61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61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61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61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8" name="Google Shape;8138;p61"/>
          <p:cNvGrpSpPr/>
          <p:nvPr/>
        </p:nvGrpSpPr>
        <p:grpSpPr>
          <a:xfrm>
            <a:off x="3019809" y="1688647"/>
            <a:ext cx="420775" cy="420811"/>
            <a:chOff x="-5251625" y="3272950"/>
            <a:chExt cx="292225" cy="292250"/>
          </a:xfrm>
        </p:grpSpPr>
        <p:sp>
          <p:nvSpPr>
            <p:cNvPr id="8139" name="Google Shape;8139;p61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61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61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2" name="Google Shape;8142;p61"/>
          <p:cNvGrpSpPr/>
          <p:nvPr/>
        </p:nvGrpSpPr>
        <p:grpSpPr>
          <a:xfrm>
            <a:off x="3016407" y="2204348"/>
            <a:ext cx="427578" cy="421351"/>
            <a:chOff x="-5254775" y="3631325"/>
            <a:chExt cx="296950" cy="292625"/>
          </a:xfrm>
        </p:grpSpPr>
        <p:sp>
          <p:nvSpPr>
            <p:cNvPr id="8143" name="Google Shape;8143;p61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61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61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61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61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61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61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0" name="Google Shape;8150;p61"/>
          <p:cNvGrpSpPr/>
          <p:nvPr/>
        </p:nvGrpSpPr>
        <p:grpSpPr>
          <a:xfrm>
            <a:off x="3032265" y="2756270"/>
            <a:ext cx="419659" cy="420775"/>
            <a:chOff x="-5251625" y="3991275"/>
            <a:chExt cx="291450" cy="292225"/>
          </a:xfrm>
        </p:grpSpPr>
        <p:sp>
          <p:nvSpPr>
            <p:cNvPr id="8151" name="Google Shape;8151;p61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61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61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61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61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6" name="Google Shape;8156;p61"/>
          <p:cNvGrpSpPr/>
          <p:nvPr/>
        </p:nvGrpSpPr>
        <p:grpSpPr>
          <a:xfrm>
            <a:off x="5772848" y="1689240"/>
            <a:ext cx="319874" cy="419623"/>
            <a:chOff x="-3365275" y="3253275"/>
            <a:chExt cx="222150" cy="291425"/>
          </a:xfrm>
        </p:grpSpPr>
        <p:sp>
          <p:nvSpPr>
            <p:cNvPr id="8157" name="Google Shape;8157;p61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61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9" name="Google Shape;8159;p61"/>
          <p:cNvGrpSpPr/>
          <p:nvPr/>
        </p:nvGrpSpPr>
        <p:grpSpPr>
          <a:xfrm>
            <a:off x="5746786" y="2204058"/>
            <a:ext cx="371998" cy="421927"/>
            <a:chOff x="-3383375" y="3611625"/>
            <a:chExt cx="258350" cy="293025"/>
          </a:xfrm>
        </p:grpSpPr>
        <p:sp>
          <p:nvSpPr>
            <p:cNvPr id="8160" name="Google Shape;8160;p61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61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2" name="Google Shape;8162;p61"/>
          <p:cNvGrpSpPr/>
          <p:nvPr/>
        </p:nvGrpSpPr>
        <p:grpSpPr>
          <a:xfrm>
            <a:off x="5809135" y="2756826"/>
            <a:ext cx="271097" cy="419659"/>
            <a:chOff x="-3347950" y="3971575"/>
            <a:chExt cx="188275" cy="291450"/>
          </a:xfrm>
        </p:grpSpPr>
        <p:sp>
          <p:nvSpPr>
            <p:cNvPr id="8163" name="Google Shape;8163;p61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61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61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6" name="Google Shape;8166;p61"/>
          <p:cNvGrpSpPr/>
          <p:nvPr/>
        </p:nvGrpSpPr>
        <p:grpSpPr>
          <a:xfrm>
            <a:off x="858994" y="3307061"/>
            <a:ext cx="371998" cy="421927"/>
            <a:chOff x="-1575775" y="3238300"/>
            <a:chExt cx="258350" cy="293025"/>
          </a:xfrm>
        </p:grpSpPr>
        <p:sp>
          <p:nvSpPr>
            <p:cNvPr id="8167" name="Google Shape;8167;p61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61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61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61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61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2" name="Google Shape;8172;p61"/>
          <p:cNvGrpSpPr/>
          <p:nvPr/>
        </p:nvGrpSpPr>
        <p:grpSpPr>
          <a:xfrm>
            <a:off x="2503892" y="3309051"/>
            <a:ext cx="423079" cy="424159"/>
            <a:chOff x="-1591550" y="3597475"/>
            <a:chExt cx="293825" cy="294575"/>
          </a:xfrm>
        </p:grpSpPr>
        <p:sp>
          <p:nvSpPr>
            <p:cNvPr id="8173" name="Google Shape;8173;p61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61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61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6" name="Google Shape;8176;p61"/>
          <p:cNvGrpSpPr/>
          <p:nvPr/>
        </p:nvGrpSpPr>
        <p:grpSpPr>
          <a:xfrm>
            <a:off x="4153362" y="3318663"/>
            <a:ext cx="421927" cy="399248"/>
            <a:chOff x="-1592325" y="3957400"/>
            <a:chExt cx="293025" cy="277275"/>
          </a:xfrm>
        </p:grpSpPr>
        <p:sp>
          <p:nvSpPr>
            <p:cNvPr id="8177" name="Google Shape;8177;p61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61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61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61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1" name="Google Shape;8181;p61"/>
          <p:cNvGrpSpPr/>
          <p:nvPr/>
        </p:nvGrpSpPr>
        <p:grpSpPr>
          <a:xfrm>
            <a:off x="3640232" y="3310744"/>
            <a:ext cx="369730" cy="420775"/>
            <a:chOff x="-778700" y="3612425"/>
            <a:chExt cx="256775" cy="292225"/>
          </a:xfrm>
        </p:grpSpPr>
        <p:sp>
          <p:nvSpPr>
            <p:cNvPr id="8182" name="Google Shape;8182;p61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61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61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61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61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61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8" name="Google Shape;8188;p61"/>
          <p:cNvGrpSpPr/>
          <p:nvPr/>
        </p:nvGrpSpPr>
        <p:grpSpPr>
          <a:xfrm>
            <a:off x="6111733" y="3828305"/>
            <a:ext cx="340731" cy="387641"/>
            <a:chOff x="7728464" y="1561258"/>
            <a:chExt cx="349719" cy="397866"/>
          </a:xfrm>
        </p:grpSpPr>
        <p:sp>
          <p:nvSpPr>
            <p:cNvPr id="8189" name="Google Shape;8189;p61"/>
            <p:cNvSpPr/>
            <p:nvPr/>
          </p:nvSpPr>
          <p:spPr>
            <a:xfrm>
              <a:off x="7891642" y="1678585"/>
              <a:ext cx="23354" cy="23333"/>
            </a:xfrm>
            <a:custGeom>
              <a:rect b="b" l="l" r="r" t="t"/>
              <a:pathLst>
                <a:path extrusionOk="0" h="1118" w="1119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61"/>
            <p:cNvSpPr/>
            <p:nvPr/>
          </p:nvSpPr>
          <p:spPr>
            <a:xfrm>
              <a:off x="7728464" y="1561258"/>
              <a:ext cx="349719" cy="397866"/>
            </a:xfrm>
            <a:custGeom>
              <a:rect b="b" l="l" r="r" t="t"/>
              <a:pathLst>
                <a:path extrusionOk="0" h="19064" w="16757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1" name="Google Shape;8191;p61"/>
          <p:cNvGrpSpPr/>
          <p:nvPr/>
        </p:nvGrpSpPr>
        <p:grpSpPr>
          <a:xfrm>
            <a:off x="4034702" y="3828305"/>
            <a:ext cx="387681" cy="387641"/>
            <a:chOff x="5611350" y="1561258"/>
            <a:chExt cx="397907" cy="397866"/>
          </a:xfrm>
        </p:grpSpPr>
        <p:sp>
          <p:nvSpPr>
            <p:cNvPr id="8192" name="Google Shape;8192;p61"/>
            <p:cNvSpPr/>
            <p:nvPr/>
          </p:nvSpPr>
          <p:spPr>
            <a:xfrm>
              <a:off x="5713589" y="1812337"/>
              <a:ext cx="38443" cy="39653"/>
            </a:xfrm>
            <a:custGeom>
              <a:rect b="b" l="l" r="r" t="t"/>
              <a:pathLst>
                <a:path extrusionOk="0" h="1900" w="1842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61"/>
            <p:cNvSpPr/>
            <p:nvPr/>
          </p:nvSpPr>
          <p:spPr>
            <a:xfrm>
              <a:off x="5830124" y="1789047"/>
              <a:ext cx="38505" cy="39653"/>
            </a:xfrm>
            <a:custGeom>
              <a:rect b="b" l="l" r="r" t="t"/>
              <a:pathLst>
                <a:path extrusionOk="0" h="1900" w="1845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61"/>
            <p:cNvSpPr/>
            <p:nvPr/>
          </p:nvSpPr>
          <p:spPr>
            <a:xfrm>
              <a:off x="5611350" y="1561258"/>
              <a:ext cx="397907" cy="397866"/>
            </a:xfrm>
            <a:custGeom>
              <a:rect b="b" l="l" r="r" t="t"/>
              <a:pathLst>
                <a:path extrusionOk="0" h="19064" w="19066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61"/>
            <p:cNvSpPr/>
            <p:nvPr/>
          </p:nvSpPr>
          <p:spPr>
            <a:xfrm>
              <a:off x="5775341" y="1669507"/>
              <a:ext cx="93247" cy="41531"/>
            </a:xfrm>
            <a:custGeom>
              <a:rect b="b" l="l" r="r" t="t"/>
              <a:pathLst>
                <a:path extrusionOk="0" h="1990" w="4468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6" name="Google Shape;8196;p61"/>
          <p:cNvGrpSpPr/>
          <p:nvPr/>
        </p:nvGrpSpPr>
        <p:grpSpPr>
          <a:xfrm>
            <a:off x="4553987" y="3925571"/>
            <a:ext cx="387610" cy="193109"/>
            <a:chOff x="6140660" y="1661097"/>
            <a:chExt cx="397835" cy="198202"/>
          </a:xfrm>
        </p:grpSpPr>
        <p:sp>
          <p:nvSpPr>
            <p:cNvPr id="8197" name="Google Shape;8197;p61"/>
            <p:cNvSpPr/>
            <p:nvPr/>
          </p:nvSpPr>
          <p:spPr>
            <a:xfrm>
              <a:off x="6281298" y="1707719"/>
              <a:ext cx="58290" cy="151579"/>
            </a:xfrm>
            <a:custGeom>
              <a:rect b="b" l="l" r="r" t="t"/>
              <a:pathLst>
                <a:path extrusionOk="0" h="7263" w="2793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61"/>
            <p:cNvSpPr/>
            <p:nvPr/>
          </p:nvSpPr>
          <p:spPr>
            <a:xfrm>
              <a:off x="6480225" y="1742675"/>
              <a:ext cx="58269" cy="58332"/>
            </a:xfrm>
            <a:custGeom>
              <a:rect b="b" l="l" r="r" t="t"/>
              <a:pathLst>
                <a:path extrusionOk="0" h="2795" w="2792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61"/>
            <p:cNvSpPr/>
            <p:nvPr/>
          </p:nvSpPr>
          <p:spPr>
            <a:xfrm>
              <a:off x="6352004" y="1661097"/>
              <a:ext cx="129206" cy="198202"/>
            </a:xfrm>
            <a:custGeom>
              <a:rect b="b" l="l" r="r" t="t"/>
              <a:pathLst>
                <a:path extrusionOk="0" h="9497" w="6191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61"/>
            <p:cNvSpPr/>
            <p:nvPr/>
          </p:nvSpPr>
          <p:spPr>
            <a:xfrm>
              <a:off x="6140660" y="1661097"/>
              <a:ext cx="129185" cy="198202"/>
            </a:xfrm>
            <a:custGeom>
              <a:rect b="b" l="l" r="r" t="t"/>
              <a:pathLst>
                <a:path extrusionOk="0" h="9497" w="619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1" name="Google Shape;8201;p61"/>
          <p:cNvGrpSpPr/>
          <p:nvPr/>
        </p:nvGrpSpPr>
        <p:grpSpPr>
          <a:xfrm>
            <a:off x="5073202" y="3828305"/>
            <a:ext cx="387681" cy="387641"/>
            <a:chOff x="6669907" y="1561258"/>
            <a:chExt cx="397907" cy="397866"/>
          </a:xfrm>
        </p:grpSpPr>
        <p:sp>
          <p:nvSpPr>
            <p:cNvPr id="8202" name="Google Shape;8202;p61"/>
            <p:cNvSpPr/>
            <p:nvPr/>
          </p:nvSpPr>
          <p:spPr>
            <a:xfrm>
              <a:off x="6950454" y="1655253"/>
              <a:ext cx="23312" cy="23354"/>
            </a:xfrm>
            <a:custGeom>
              <a:rect b="b" l="l" r="r" t="t"/>
              <a:pathLst>
                <a:path extrusionOk="0" h="1119" w="1117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61"/>
            <p:cNvSpPr/>
            <p:nvPr/>
          </p:nvSpPr>
          <p:spPr>
            <a:xfrm>
              <a:off x="6740633" y="1725228"/>
              <a:ext cx="36919" cy="39632"/>
            </a:xfrm>
            <a:custGeom>
              <a:rect b="b" l="l" r="r" t="t"/>
              <a:pathLst>
                <a:path extrusionOk="0" h="1899" w="1769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61"/>
            <p:cNvSpPr/>
            <p:nvPr/>
          </p:nvSpPr>
          <p:spPr>
            <a:xfrm>
              <a:off x="6763944" y="1725228"/>
              <a:ext cx="209827" cy="139892"/>
            </a:xfrm>
            <a:custGeom>
              <a:rect b="b" l="l" r="r" t="t"/>
              <a:pathLst>
                <a:path extrusionOk="0" h="6703" w="10054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61"/>
            <p:cNvSpPr/>
            <p:nvPr/>
          </p:nvSpPr>
          <p:spPr>
            <a:xfrm>
              <a:off x="6669907" y="1561258"/>
              <a:ext cx="397907" cy="397866"/>
            </a:xfrm>
            <a:custGeom>
              <a:rect b="b" l="l" r="r" t="t"/>
              <a:pathLst>
                <a:path extrusionOk="0" h="19064" w="19066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61"/>
            <p:cNvSpPr/>
            <p:nvPr/>
          </p:nvSpPr>
          <p:spPr>
            <a:xfrm>
              <a:off x="6960158" y="1725228"/>
              <a:ext cx="36940" cy="39632"/>
            </a:xfrm>
            <a:custGeom>
              <a:rect b="b" l="l" r="r" t="t"/>
              <a:pathLst>
                <a:path extrusionOk="0" h="1899" w="177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7" name="Google Shape;8207;p61"/>
          <p:cNvGrpSpPr/>
          <p:nvPr/>
        </p:nvGrpSpPr>
        <p:grpSpPr>
          <a:xfrm>
            <a:off x="5592488" y="3828305"/>
            <a:ext cx="387641" cy="387641"/>
            <a:chOff x="7199196" y="1561258"/>
            <a:chExt cx="397866" cy="397866"/>
          </a:xfrm>
        </p:grpSpPr>
        <p:sp>
          <p:nvSpPr>
            <p:cNvPr id="8208" name="Google Shape;8208;p61"/>
            <p:cNvSpPr/>
            <p:nvPr/>
          </p:nvSpPr>
          <p:spPr>
            <a:xfrm>
              <a:off x="7363167" y="1701896"/>
              <a:ext cx="69935" cy="69977"/>
            </a:xfrm>
            <a:custGeom>
              <a:rect b="b" l="l" r="r" t="t"/>
              <a:pathLst>
                <a:path extrusionOk="0" h="3353" w="3351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61"/>
            <p:cNvSpPr/>
            <p:nvPr/>
          </p:nvSpPr>
          <p:spPr>
            <a:xfrm>
              <a:off x="7316523" y="1655253"/>
              <a:ext cx="163203" cy="209869"/>
            </a:xfrm>
            <a:custGeom>
              <a:rect b="b" l="l" r="r" t="t"/>
              <a:pathLst>
                <a:path extrusionOk="0" h="10056" w="782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61"/>
            <p:cNvSpPr/>
            <p:nvPr/>
          </p:nvSpPr>
          <p:spPr>
            <a:xfrm>
              <a:off x="7199196" y="1561258"/>
              <a:ext cx="397866" cy="397866"/>
            </a:xfrm>
            <a:custGeom>
              <a:rect b="b" l="l" r="r" t="t"/>
              <a:pathLst>
                <a:path extrusionOk="0" h="19064" w="19064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1" name="Google Shape;8211;p61"/>
          <p:cNvGrpSpPr/>
          <p:nvPr/>
        </p:nvGrpSpPr>
        <p:grpSpPr>
          <a:xfrm>
            <a:off x="1958433" y="3885842"/>
            <a:ext cx="387681" cy="272572"/>
            <a:chOff x="3386036" y="1746339"/>
            <a:chExt cx="397907" cy="279762"/>
          </a:xfrm>
        </p:grpSpPr>
        <p:sp>
          <p:nvSpPr>
            <p:cNvPr id="8212" name="Google Shape;8212;p61"/>
            <p:cNvSpPr/>
            <p:nvPr/>
          </p:nvSpPr>
          <p:spPr>
            <a:xfrm>
              <a:off x="3561652" y="1848954"/>
              <a:ext cx="59646" cy="74506"/>
            </a:xfrm>
            <a:custGeom>
              <a:rect b="b" l="l" r="r" t="t"/>
              <a:pathLst>
                <a:path extrusionOk="0" h="3570" w="2858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61"/>
            <p:cNvSpPr/>
            <p:nvPr/>
          </p:nvSpPr>
          <p:spPr>
            <a:xfrm>
              <a:off x="3386036" y="1746339"/>
              <a:ext cx="397907" cy="279762"/>
            </a:xfrm>
            <a:custGeom>
              <a:rect b="b" l="l" r="r" t="t"/>
              <a:pathLst>
                <a:path extrusionOk="0" h="13405" w="19066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4" name="Google Shape;8214;p61"/>
          <p:cNvGrpSpPr/>
          <p:nvPr/>
        </p:nvGrpSpPr>
        <p:grpSpPr>
          <a:xfrm>
            <a:off x="2996130" y="3828288"/>
            <a:ext cx="387681" cy="387681"/>
            <a:chOff x="4417380" y="1687279"/>
            <a:chExt cx="397907" cy="397907"/>
          </a:xfrm>
        </p:grpSpPr>
        <p:sp>
          <p:nvSpPr>
            <p:cNvPr id="8215" name="Google Shape;8215;p61"/>
            <p:cNvSpPr/>
            <p:nvPr/>
          </p:nvSpPr>
          <p:spPr>
            <a:xfrm>
              <a:off x="4417380" y="1687279"/>
              <a:ext cx="397907" cy="397907"/>
            </a:xfrm>
            <a:custGeom>
              <a:rect b="b" l="l" r="r" t="t"/>
              <a:pathLst>
                <a:path extrusionOk="0" h="19066" w="19066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61"/>
            <p:cNvSpPr/>
            <p:nvPr/>
          </p:nvSpPr>
          <p:spPr>
            <a:xfrm>
              <a:off x="4492363" y="1768878"/>
              <a:ext cx="248270" cy="234704"/>
            </a:xfrm>
            <a:custGeom>
              <a:rect b="b" l="l" r="r" t="t"/>
              <a:pathLst>
                <a:path extrusionOk="0" h="11246" w="11896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7" name="Google Shape;8217;p61"/>
          <p:cNvGrpSpPr/>
          <p:nvPr/>
        </p:nvGrpSpPr>
        <p:grpSpPr>
          <a:xfrm>
            <a:off x="7942611" y="3308537"/>
            <a:ext cx="387661" cy="387661"/>
            <a:chOff x="2869999" y="1687279"/>
            <a:chExt cx="397887" cy="397887"/>
          </a:xfrm>
        </p:grpSpPr>
        <p:sp>
          <p:nvSpPr>
            <p:cNvPr id="8218" name="Google Shape;8218;p61"/>
            <p:cNvSpPr/>
            <p:nvPr/>
          </p:nvSpPr>
          <p:spPr>
            <a:xfrm>
              <a:off x="2994590" y="1833740"/>
              <a:ext cx="148657" cy="81685"/>
            </a:xfrm>
            <a:custGeom>
              <a:rect b="b" l="l" r="r" t="t"/>
              <a:pathLst>
                <a:path extrusionOk="0" h="3914" w="7123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61"/>
            <p:cNvSpPr/>
            <p:nvPr/>
          </p:nvSpPr>
          <p:spPr>
            <a:xfrm>
              <a:off x="2869999" y="1687279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0" name="Google Shape;8220;p61"/>
          <p:cNvGrpSpPr/>
          <p:nvPr/>
        </p:nvGrpSpPr>
        <p:grpSpPr>
          <a:xfrm>
            <a:off x="2477718" y="3828664"/>
            <a:ext cx="386807" cy="386929"/>
            <a:chOff x="3902887" y="1687655"/>
            <a:chExt cx="397010" cy="397135"/>
          </a:xfrm>
        </p:grpSpPr>
        <p:sp>
          <p:nvSpPr>
            <p:cNvPr id="8221" name="Google Shape;8221;p61"/>
            <p:cNvSpPr/>
            <p:nvPr/>
          </p:nvSpPr>
          <p:spPr>
            <a:xfrm>
              <a:off x="4023345" y="1785845"/>
              <a:ext cx="156275" cy="200269"/>
            </a:xfrm>
            <a:custGeom>
              <a:rect b="b" l="l" r="r" t="t"/>
              <a:pathLst>
                <a:path extrusionOk="0" h="9596" w="7488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61"/>
            <p:cNvSpPr/>
            <p:nvPr/>
          </p:nvSpPr>
          <p:spPr>
            <a:xfrm>
              <a:off x="3902887" y="1687655"/>
              <a:ext cx="397010" cy="397135"/>
            </a:xfrm>
            <a:custGeom>
              <a:rect b="b" l="l" r="r" t="t"/>
              <a:pathLst>
                <a:path extrusionOk="0" h="19029" w="19023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3" name="Google Shape;8223;p61"/>
          <p:cNvGrpSpPr/>
          <p:nvPr/>
        </p:nvGrpSpPr>
        <p:grpSpPr>
          <a:xfrm>
            <a:off x="3515416" y="3828288"/>
            <a:ext cx="387681" cy="387681"/>
            <a:chOff x="4933458" y="1687279"/>
            <a:chExt cx="397907" cy="397907"/>
          </a:xfrm>
        </p:grpSpPr>
        <p:sp>
          <p:nvSpPr>
            <p:cNvPr id="8224" name="Google Shape;8224;p61"/>
            <p:cNvSpPr/>
            <p:nvPr/>
          </p:nvSpPr>
          <p:spPr>
            <a:xfrm>
              <a:off x="5071801" y="1766541"/>
              <a:ext cx="125867" cy="241215"/>
            </a:xfrm>
            <a:custGeom>
              <a:rect b="b" l="l" r="r" t="t"/>
              <a:pathLst>
                <a:path extrusionOk="0" h="11558" w="6031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61"/>
            <p:cNvSpPr/>
            <p:nvPr/>
          </p:nvSpPr>
          <p:spPr>
            <a:xfrm>
              <a:off x="4933458" y="1687279"/>
              <a:ext cx="397907" cy="397907"/>
            </a:xfrm>
            <a:custGeom>
              <a:rect b="b" l="l" r="r" t="t"/>
              <a:pathLst>
                <a:path extrusionOk="0" h="19066" w="19066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6" name="Google Shape;8226;p61"/>
          <p:cNvGrpSpPr/>
          <p:nvPr/>
        </p:nvGrpSpPr>
        <p:grpSpPr>
          <a:xfrm>
            <a:off x="6348367" y="3308537"/>
            <a:ext cx="387661" cy="387661"/>
            <a:chOff x="1379798" y="1723250"/>
            <a:chExt cx="397887" cy="397887"/>
          </a:xfrm>
        </p:grpSpPr>
        <p:sp>
          <p:nvSpPr>
            <p:cNvPr id="8227" name="Google Shape;8227;p61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61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61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61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1" name="Google Shape;8231;p61"/>
          <p:cNvGrpSpPr/>
          <p:nvPr/>
        </p:nvGrpSpPr>
        <p:grpSpPr>
          <a:xfrm>
            <a:off x="5286246" y="3308537"/>
            <a:ext cx="387681" cy="387661"/>
            <a:chOff x="266768" y="1721375"/>
            <a:chExt cx="397907" cy="397887"/>
          </a:xfrm>
        </p:grpSpPr>
        <p:sp>
          <p:nvSpPr>
            <p:cNvPr id="8232" name="Google Shape;8232;p61"/>
            <p:cNvSpPr/>
            <p:nvPr/>
          </p:nvSpPr>
          <p:spPr>
            <a:xfrm>
              <a:off x="454843" y="1791037"/>
              <a:ext cx="136218" cy="328222"/>
            </a:xfrm>
            <a:custGeom>
              <a:rect b="b" l="l" r="r" t="t"/>
              <a:pathLst>
                <a:path extrusionOk="0"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61"/>
            <p:cNvSpPr/>
            <p:nvPr/>
          </p:nvSpPr>
          <p:spPr>
            <a:xfrm>
              <a:off x="266768" y="1721375"/>
              <a:ext cx="397907" cy="397887"/>
            </a:xfrm>
            <a:custGeom>
              <a:rect b="b" l="l" r="r" t="t"/>
              <a:pathLst>
                <a:path extrusionOk="0"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4" name="Google Shape;8234;p61"/>
          <p:cNvGrpSpPr/>
          <p:nvPr/>
        </p:nvGrpSpPr>
        <p:grpSpPr>
          <a:xfrm>
            <a:off x="5817327" y="3308537"/>
            <a:ext cx="387641" cy="387661"/>
            <a:chOff x="864491" y="1723250"/>
            <a:chExt cx="397866" cy="397887"/>
          </a:xfrm>
        </p:grpSpPr>
        <p:sp>
          <p:nvSpPr>
            <p:cNvPr id="8235" name="Google Shape;8235;p61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61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61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38" name="Google Shape;8238;p61"/>
          <p:cNvSpPr/>
          <p:nvPr/>
        </p:nvSpPr>
        <p:spPr>
          <a:xfrm>
            <a:off x="6879427" y="3343765"/>
            <a:ext cx="388846" cy="317145"/>
          </a:xfrm>
          <a:custGeom>
            <a:rect b="b" l="l" r="r" t="t"/>
            <a:pathLst>
              <a:path extrusionOk="0" h="15596" w="19122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39" name="Google Shape;8239;p61"/>
          <p:cNvGrpSpPr/>
          <p:nvPr/>
        </p:nvGrpSpPr>
        <p:grpSpPr>
          <a:xfrm>
            <a:off x="7411672" y="3308924"/>
            <a:ext cx="387539" cy="386888"/>
            <a:chOff x="2408992" y="1722875"/>
            <a:chExt cx="397761" cy="397093"/>
          </a:xfrm>
        </p:grpSpPr>
        <p:sp>
          <p:nvSpPr>
            <p:cNvPr id="8240" name="Google Shape;8240;p61"/>
            <p:cNvSpPr/>
            <p:nvPr/>
          </p:nvSpPr>
          <p:spPr>
            <a:xfrm>
              <a:off x="2492135" y="1827639"/>
              <a:ext cx="213667" cy="185326"/>
            </a:xfrm>
            <a:custGeom>
              <a:rect b="b" l="l" r="r" t="t"/>
              <a:pathLst>
                <a:path extrusionOk="0" h="8880" w="10238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61"/>
            <p:cNvSpPr/>
            <p:nvPr/>
          </p:nvSpPr>
          <p:spPr>
            <a:xfrm>
              <a:off x="2408992" y="1722875"/>
              <a:ext cx="397761" cy="397093"/>
            </a:xfrm>
            <a:custGeom>
              <a:rect b="b" l="l" r="r" t="t"/>
              <a:pathLst>
                <a:path extrusionOk="0" h="19027" w="19059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245" name="Shape 8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46" name="Google Shape;8246;p6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/>
          <p:nvPr/>
        </p:nvSpPr>
        <p:spPr>
          <a:xfrm>
            <a:off x="4641500" y="-8225"/>
            <a:ext cx="4502400" cy="5143500"/>
          </a:xfrm>
          <a:prstGeom prst="rect">
            <a:avLst/>
          </a:prstGeom>
          <a:solidFill>
            <a:srgbClr val="FCB5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7"/>
          <p:cNvSpPr/>
          <p:nvPr/>
        </p:nvSpPr>
        <p:spPr>
          <a:xfrm>
            <a:off x="6140600" y="1498848"/>
            <a:ext cx="1504200" cy="1504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690000" y="1902975"/>
            <a:ext cx="3501600" cy="24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metal, since Mercury was named after the Roman messenger god</a:t>
            </a:r>
            <a:endParaRPr/>
          </a:p>
        </p:txBody>
      </p:sp>
      <p:sp>
        <p:nvSpPr>
          <p:cNvPr id="168" name="Google Shape;168;p27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169" name="Google Shape;169;p27"/>
          <p:cNvGrpSpPr/>
          <p:nvPr/>
        </p:nvGrpSpPr>
        <p:grpSpPr>
          <a:xfrm>
            <a:off x="6437411" y="1802540"/>
            <a:ext cx="910330" cy="897071"/>
            <a:chOff x="-5254775" y="3631325"/>
            <a:chExt cx="296950" cy="292625"/>
          </a:xfrm>
        </p:grpSpPr>
        <p:sp>
          <p:nvSpPr>
            <p:cNvPr id="170" name="Google Shape;170;p27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27"/>
          <p:cNvSpPr txBox="1"/>
          <p:nvPr>
            <p:ph type="title"/>
          </p:nvPr>
        </p:nvSpPr>
        <p:spPr>
          <a:xfrm>
            <a:off x="5552900" y="3055500"/>
            <a:ext cx="267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HR RESOURCES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8"/>
          <p:cNvPicPr preferRelativeResize="0"/>
          <p:nvPr/>
        </p:nvPicPr>
        <p:blipFill rotWithShape="1">
          <a:blip r:embed="rId3">
            <a:alphaModFix/>
          </a:blip>
          <a:srcRect b="0" l="17845" r="32487" t="0"/>
          <a:stretch/>
        </p:blipFill>
        <p:spPr>
          <a:xfrm>
            <a:off x="5311700" y="0"/>
            <a:ext cx="3832295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8"/>
          <p:cNvSpPr/>
          <p:nvPr/>
        </p:nvSpPr>
        <p:spPr>
          <a:xfrm>
            <a:off x="0" y="705900"/>
            <a:ext cx="5618100" cy="373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8"/>
          <p:cNvSpPr txBox="1"/>
          <p:nvPr>
            <p:ph type="title"/>
          </p:nvPr>
        </p:nvSpPr>
        <p:spPr>
          <a:xfrm>
            <a:off x="768900" y="2455650"/>
            <a:ext cx="4931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185" name="Google Shape;185;p28"/>
          <p:cNvSpPr txBox="1"/>
          <p:nvPr>
            <p:ph idx="1" type="subTitle"/>
          </p:nvPr>
        </p:nvSpPr>
        <p:spPr>
          <a:xfrm>
            <a:off x="768900" y="3213600"/>
            <a:ext cx="37617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could enter a subtitle here in case you need it</a:t>
            </a:r>
            <a:endParaRPr/>
          </a:p>
        </p:txBody>
      </p:sp>
      <p:sp>
        <p:nvSpPr>
          <p:cNvPr id="186" name="Google Shape;186;p28"/>
          <p:cNvSpPr txBox="1"/>
          <p:nvPr>
            <p:ph idx="2" type="title"/>
          </p:nvPr>
        </p:nvSpPr>
        <p:spPr>
          <a:xfrm>
            <a:off x="768900" y="952050"/>
            <a:ext cx="2488500" cy="112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 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192" name="Google Shape;192;p29"/>
          <p:cNvSpPr txBox="1"/>
          <p:nvPr>
            <p:ph idx="2" type="title"/>
          </p:nvPr>
        </p:nvSpPr>
        <p:spPr>
          <a:xfrm>
            <a:off x="1300750" y="293932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93" name="Google Shape;193;p29"/>
          <p:cNvSpPr txBox="1"/>
          <p:nvPr>
            <p:ph idx="1" type="subTitle"/>
          </p:nvPr>
        </p:nvSpPr>
        <p:spPr>
          <a:xfrm>
            <a:off x="1207000" y="347665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94" name="Google Shape;194;p29"/>
          <p:cNvSpPr txBox="1"/>
          <p:nvPr>
            <p:ph idx="3" type="title"/>
          </p:nvPr>
        </p:nvSpPr>
        <p:spPr>
          <a:xfrm>
            <a:off x="3799800" y="293932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95" name="Google Shape;195;p29"/>
          <p:cNvSpPr txBox="1"/>
          <p:nvPr>
            <p:ph idx="4" type="subTitle"/>
          </p:nvPr>
        </p:nvSpPr>
        <p:spPr>
          <a:xfrm>
            <a:off x="3706050" y="347665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196" name="Google Shape;196;p29"/>
          <p:cNvSpPr txBox="1"/>
          <p:nvPr>
            <p:ph idx="5" type="title"/>
          </p:nvPr>
        </p:nvSpPr>
        <p:spPr>
          <a:xfrm>
            <a:off x="6298850" y="2939325"/>
            <a:ext cx="1544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97" name="Google Shape;197;p29"/>
          <p:cNvSpPr txBox="1"/>
          <p:nvPr>
            <p:ph idx="6" type="subTitle"/>
          </p:nvPr>
        </p:nvSpPr>
        <p:spPr>
          <a:xfrm>
            <a:off x="6205100" y="3476650"/>
            <a:ext cx="1731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98" name="Google Shape;198;p29"/>
          <p:cNvSpPr/>
          <p:nvPr/>
        </p:nvSpPr>
        <p:spPr>
          <a:xfrm>
            <a:off x="1619350" y="1755488"/>
            <a:ext cx="907200" cy="90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9"/>
          <p:cNvSpPr/>
          <p:nvPr/>
        </p:nvSpPr>
        <p:spPr>
          <a:xfrm>
            <a:off x="4118400" y="1755488"/>
            <a:ext cx="907200" cy="90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9"/>
          <p:cNvSpPr/>
          <p:nvPr/>
        </p:nvSpPr>
        <p:spPr>
          <a:xfrm>
            <a:off x="6617450" y="1755475"/>
            <a:ext cx="907200" cy="90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29"/>
          <p:cNvGrpSpPr/>
          <p:nvPr/>
        </p:nvGrpSpPr>
        <p:grpSpPr>
          <a:xfrm>
            <a:off x="6849127" y="2014644"/>
            <a:ext cx="443845" cy="388893"/>
            <a:chOff x="899850" y="871450"/>
            <a:chExt cx="483175" cy="423400"/>
          </a:xfrm>
        </p:grpSpPr>
        <p:sp>
          <p:nvSpPr>
            <p:cNvPr id="202" name="Google Shape;202;p29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3" name="Google Shape;203;p29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4" name="Google Shape;204;p29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06" name="Google Shape;206;p29"/>
          <p:cNvGrpSpPr/>
          <p:nvPr/>
        </p:nvGrpSpPr>
        <p:grpSpPr>
          <a:xfrm>
            <a:off x="1850553" y="1987788"/>
            <a:ext cx="444327" cy="442579"/>
            <a:chOff x="2085450" y="842250"/>
            <a:chExt cx="483700" cy="481850"/>
          </a:xfrm>
        </p:grpSpPr>
        <p:sp>
          <p:nvSpPr>
            <p:cNvPr id="207" name="Google Shape;207;p29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10" name="Google Shape;210;p29"/>
          <p:cNvGrpSpPr/>
          <p:nvPr/>
        </p:nvGrpSpPr>
        <p:grpSpPr>
          <a:xfrm>
            <a:off x="4340572" y="1987788"/>
            <a:ext cx="462860" cy="442579"/>
            <a:chOff x="5045500" y="842250"/>
            <a:chExt cx="503875" cy="481850"/>
          </a:xfrm>
        </p:grpSpPr>
        <p:sp>
          <p:nvSpPr>
            <p:cNvPr id="211" name="Google Shape;211;p29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2" name="Google Shape;212;p29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213" name="Google Shape;213;p29"/>
          <p:cNvCxnSpPr>
            <a:stCxn id="198" idx="3"/>
            <a:endCxn id="199" idx="1"/>
          </p:cNvCxnSpPr>
          <p:nvPr/>
        </p:nvCxnSpPr>
        <p:spPr>
          <a:xfrm>
            <a:off x="2526550" y="2209088"/>
            <a:ext cx="15918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9"/>
          <p:cNvCxnSpPr>
            <a:stCxn id="199" idx="3"/>
            <a:endCxn id="200" idx="1"/>
          </p:cNvCxnSpPr>
          <p:nvPr/>
        </p:nvCxnSpPr>
        <p:spPr>
          <a:xfrm>
            <a:off x="5025600" y="2209088"/>
            <a:ext cx="15918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/>
        </p:nvSpPr>
        <p:spPr>
          <a:xfrm>
            <a:off x="4748475" y="0"/>
            <a:ext cx="3168300" cy="232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 txBox="1"/>
          <p:nvPr>
            <p:ph idx="1" type="subTitle"/>
          </p:nvPr>
        </p:nvSpPr>
        <p:spPr>
          <a:xfrm>
            <a:off x="690000" y="1279144"/>
            <a:ext cx="2147400" cy="10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the solutions we offer</a:t>
            </a:r>
            <a:endParaRPr/>
          </a:p>
        </p:txBody>
      </p:sp>
      <p:sp>
        <p:nvSpPr>
          <p:cNvPr id="221" name="Google Shape;221;p30"/>
          <p:cNvSpPr txBox="1"/>
          <p:nvPr>
            <p:ph idx="2" type="body"/>
          </p:nvPr>
        </p:nvSpPr>
        <p:spPr>
          <a:xfrm>
            <a:off x="690000" y="2156450"/>
            <a:ext cx="2900400" cy="26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describe one of the solutions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describe one of the solutions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describe one of the solutions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Here you can describe one of the solutions</a:t>
            </a:r>
            <a:endParaRPr/>
          </a:p>
        </p:txBody>
      </p:sp>
      <p:sp>
        <p:nvSpPr>
          <p:cNvPr id="222" name="Google Shape;222;p30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/>
          </a:p>
        </p:txBody>
      </p:sp>
      <p:pic>
        <p:nvPicPr>
          <p:cNvPr id="223" name="Google Shape;223;p30"/>
          <p:cNvPicPr preferRelativeResize="0"/>
          <p:nvPr/>
        </p:nvPicPr>
        <p:blipFill rotWithShape="1">
          <a:blip r:embed="rId3">
            <a:alphaModFix/>
          </a:blip>
          <a:srcRect b="0" l="43261" r="7042" t="0"/>
          <a:stretch/>
        </p:blipFill>
        <p:spPr>
          <a:xfrm>
            <a:off x="5315449" y="0"/>
            <a:ext cx="3828552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229" name="Google Shape;229;p31"/>
          <p:cNvSpPr/>
          <p:nvPr/>
        </p:nvSpPr>
        <p:spPr>
          <a:xfrm rot="10800000">
            <a:off x="3805233" y="1109936"/>
            <a:ext cx="844092" cy="1039639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30" name="Google Shape;230;p31"/>
          <p:cNvGraphicFramePr/>
          <p:nvPr/>
        </p:nvGraphicFramePr>
        <p:xfrm>
          <a:off x="1640550" y="2397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{4D7B62FA-D5C8-48DF-80D0-94E0FE2A20B2}</a:tableStyleId>
              </a:tblPr>
              <a:tblGrid>
                <a:gridCol w="1925700"/>
                <a:gridCol w="1312400"/>
                <a:gridCol w="1312400"/>
                <a:gridCol w="1312400"/>
              </a:tblGrid>
              <a:tr h="53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JUPITER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MERCURY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VENUS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4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MARS</a:t>
                      </a:r>
                      <a:endParaRPr sz="1600">
                        <a:solidFill>
                          <a:schemeClr val="accent4"/>
                        </a:solidFill>
                        <a:latin typeface="Anton"/>
                        <a:ea typeface="Anton"/>
                        <a:cs typeface="Anton"/>
                        <a:sym typeface="Anton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1" name="Google Shape;231;p31"/>
          <p:cNvSpPr/>
          <p:nvPr/>
        </p:nvSpPr>
        <p:spPr>
          <a:xfrm rot="10800000">
            <a:off x="5107908" y="1109936"/>
            <a:ext cx="844092" cy="1039639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1"/>
          <p:cNvSpPr/>
          <p:nvPr/>
        </p:nvSpPr>
        <p:spPr>
          <a:xfrm rot="10800000">
            <a:off x="6410583" y="1109936"/>
            <a:ext cx="844092" cy="1039639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3" name="Google Shape;233;p31"/>
          <p:cNvGrpSpPr/>
          <p:nvPr/>
        </p:nvGrpSpPr>
        <p:grpSpPr>
          <a:xfrm>
            <a:off x="4057658" y="3024078"/>
            <a:ext cx="339253" cy="339253"/>
            <a:chOff x="1492675" y="4992125"/>
            <a:chExt cx="481825" cy="481825"/>
          </a:xfrm>
        </p:grpSpPr>
        <p:sp>
          <p:nvSpPr>
            <p:cNvPr id="234" name="Google Shape;234;p31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36" name="Google Shape;236;p31"/>
          <p:cNvGrpSpPr/>
          <p:nvPr/>
        </p:nvGrpSpPr>
        <p:grpSpPr>
          <a:xfrm>
            <a:off x="4057650" y="2494689"/>
            <a:ext cx="339253" cy="339253"/>
            <a:chOff x="2085525" y="4992125"/>
            <a:chExt cx="481825" cy="481825"/>
          </a:xfrm>
        </p:grpSpPr>
        <p:sp>
          <p:nvSpPr>
            <p:cNvPr id="237" name="Google Shape;237;p31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39" name="Google Shape;239;p31"/>
          <p:cNvGrpSpPr/>
          <p:nvPr/>
        </p:nvGrpSpPr>
        <p:grpSpPr>
          <a:xfrm>
            <a:off x="4057658" y="3564167"/>
            <a:ext cx="339253" cy="339253"/>
            <a:chOff x="1492675" y="4992125"/>
            <a:chExt cx="481825" cy="481825"/>
          </a:xfrm>
        </p:grpSpPr>
        <p:sp>
          <p:nvSpPr>
            <p:cNvPr id="240" name="Google Shape;240;p31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42" name="Google Shape;242;p31"/>
          <p:cNvGrpSpPr/>
          <p:nvPr/>
        </p:nvGrpSpPr>
        <p:grpSpPr>
          <a:xfrm>
            <a:off x="4057650" y="4071039"/>
            <a:ext cx="339253" cy="339253"/>
            <a:chOff x="2085525" y="4992125"/>
            <a:chExt cx="481825" cy="481825"/>
          </a:xfrm>
        </p:grpSpPr>
        <p:sp>
          <p:nvSpPr>
            <p:cNvPr id="243" name="Google Shape;243;p31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45" name="Google Shape;245;p31"/>
          <p:cNvGrpSpPr/>
          <p:nvPr/>
        </p:nvGrpSpPr>
        <p:grpSpPr>
          <a:xfrm>
            <a:off x="5360333" y="2494689"/>
            <a:ext cx="339253" cy="339253"/>
            <a:chOff x="1492675" y="4992125"/>
            <a:chExt cx="481825" cy="481825"/>
          </a:xfrm>
        </p:grpSpPr>
        <p:sp>
          <p:nvSpPr>
            <p:cNvPr id="246" name="Google Shape;246;p31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48" name="Google Shape;248;p31"/>
          <p:cNvGrpSpPr/>
          <p:nvPr/>
        </p:nvGrpSpPr>
        <p:grpSpPr>
          <a:xfrm>
            <a:off x="5360333" y="3024078"/>
            <a:ext cx="339253" cy="339253"/>
            <a:chOff x="1492675" y="4992125"/>
            <a:chExt cx="481825" cy="481825"/>
          </a:xfrm>
        </p:grpSpPr>
        <p:sp>
          <p:nvSpPr>
            <p:cNvPr id="249" name="Google Shape;249;p31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1" name="Google Shape;251;p31"/>
          <p:cNvGrpSpPr/>
          <p:nvPr/>
        </p:nvGrpSpPr>
        <p:grpSpPr>
          <a:xfrm>
            <a:off x="5360333" y="3564167"/>
            <a:ext cx="339253" cy="339253"/>
            <a:chOff x="1492675" y="4992125"/>
            <a:chExt cx="481825" cy="481825"/>
          </a:xfrm>
        </p:grpSpPr>
        <p:sp>
          <p:nvSpPr>
            <p:cNvPr id="252" name="Google Shape;252;p31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4" name="Google Shape;254;p31"/>
          <p:cNvGrpSpPr/>
          <p:nvPr/>
        </p:nvGrpSpPr>
        <p:grpSpPr>
          <a:xfrm>
            <a:off x="5360325" y="4071039"/>
            <a:ext cx="339253" cy="339253"/>
            <a:chOff x="2085525" y="4992125"/>
            <a:chExt cx="481825" cy="481825"/>
          </a:xfrm>
        </p:grpSpPr>
        <p:sp>
          <p:nvSpPr>
            <p:cNvPr id="255" name="Google Shape;255;p31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7" name="Google Shape;257;p31"/>
          <p:cNvGrpSpPr/>
          <p:nvPr/>
        </p:nvGrpSpPr>
        <p:grpSpPr>
          <a:xfrm>
            <a:off x="6663000" y="2494689"/>
            <a:ext cx="339253" cy="339253"/>
            <a:chOff x="2085525" y="4992125"/>
            <a:chExt cx="481825" cy="481825"/>
          </a:xfrm>
        </p:grpSpPr>
        <p:sp>
          <p:nvSpPr>
            <p:cNvPr id="258" name="Google Shape;258;p31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60" name="Google Shape;260;p31"/>
          <p:cNvGrpSpPr/>
          <p:nvPr/>
        </p:nvGrpSpPr>
        <p:grpSpPr>
          <a:xfrm>
            <a:off x="6663000" y="3564167"/>
            <a:ext cx="339253" cy="339253"/>
            <a:chOff x="2085525" y="4992125"/>
            <a:chExt cx="481825" cy="481825"/>
          </a:xfrm>
        </p:grpSpPr>
        <p:sp>
          <p:nvSpPr>
            <p:cNvPr id="261" name="Google Shape;261;p31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63" name="Google Shape;263;p31"/>
          <p:cNvGrpSpPr/>
          <p:nvPr/>
        </p:nvGrpSpPr>
        <p:grpSpPr>
          <a:xfrm>
            <a:off x="6663008" y="4071039"/>
            <a:ext cx="339253" cy="339253"/>
            <a:chOff x="1492675" y="4992125"/>
            <a:chExt cx="481825" cy="481825"/>
          </a:xfrm>
        </p:grpSpPr>
        <p:sp>
          <p:nvSpPr>
            <p:cNvPr id="264" name="Google Shape;264;p31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66" name="Google Shape;266;p31"/>
          <p:cNvGrpSpPr/>
          <p:nvPr/>
        </p:nvGrpSpPr>
        <p:grpSpPr>
          <a:xfrm>
            <a:off x="6663008" y="3040203"/>
            <a:ext cx="339253" cy="339253"/>
            <a:chOff x="1492675" y="4992125"/>
            <a:chExt cx="481825" cy="481825"/>
          </a:xfrm>
        </p:grpSpPr>
        <p:sp>
          <p:nvSpPr>
            <p:cNvPr id="267" name="Google Shape;267;p31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69" name="Google Shape;269;p31"/>
          <p:cNvSpPr/>
          <p:nvPr/>
        </p:nvSpPr>
        <p:spPr>
          <a:xfrm>
            <a:off x="5310329" y="1333721"/>
            <a:ext cx="439250" cy="44811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1"/>
          <p:cNvSpPr/>
          <p:nvPr/>
        </p:nvSpPr>
        <p:spPr>
          <a:xfrm>
            <a:off x="4007099" y="1334621"/>
            <a:ext cx="440345" cy="446313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" name="Google Shape;271;p31"/>
          <p:cNvGrpSpPr/>
          <p:nvPr/>
        </p:nvGrpSpPr>
        <p:grpSpPr>
          <a:xfrm>
            <a:off x="6671381" y="1334850"/>
            <a:ext cx="322503" cy="445854"/>
            <a:chOff x="-38129425" y="3222550"/>
            <a:chExt cx="228450" cy="315850"/>
          </a:xfrm>
        </p:grpSpPr>
        <p:sp>
          <p:nvSpPr>
            <p:cNvPr id="272" name="Google Shape;272;p31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 txBox="1"/>
          <p:nvPr>
            <p:ph type="title"/>
          </p:nvPr>
        </p:nvSpPr>
        <p:spPr>
          <a:xfrm>
            <a:off x="690000" y="368825"/>
            <a:ext cx="814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pic>
        <p:nvPicPr>
          <p:cNvPr id="279" name="Google Shape;279;p32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19222" r="19964" t="0"/>
          <a:stretch/>
        </p:blipFill>
        <p:spPr>
          <a:xfrm>
            <a:off x="1240425" y="1271900"/>
            <a:ext cx="3381900" cy="3438651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2"/>
          <p:cNvSpPr txBox="1"/>
          <p:nvPr>
            <p:ph idx="4294967295" type="subTitle"/>
          </p:nvPr>
        </p:nvSpPr>
        <p:spPr>
          <a:xfrm>
            <a:off x="5858075" y="2849575"/>
            <a:ext cx="19719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Web Developer</a:t>
            </a:r>
            <a:endParaRPr sz="1400"/>
          </a:p>
        </p:txBody>
      </p:sp>
      <p:sp>
        <p:nvSpPr>
          <p:cNvPr id="281" name="Google Shape;281;p32"/>
          <p:cNvSpPr/>
          <p:nvPr/>
        </p:nvSpPr>
        <p:spPr>
          <a:xfrm>
            <a:off x="5596775" y="2954325"/>
            <a:ext cx="185100" cy="185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2"/>
          <p:cNvSpPr txBox="1"/>
          <p:nvPr>
            <p:ph idx="4294967295" type="subTitle"/>
          </p:nvPr>
        </p:nvSpPr>
        <p:spPr>
          <a:xfrm>
            <a:off x="5858075" y="3266150"/>
            <a:ext cx="19719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Marketing Specialist</a:t>
            </a:r>
            <a:endParaRPr sz="1400"/>
          </a:p>
        </p:txBody>
      </p:sp>
      <p:sp>
        <p:nvSpPr>
          <p:cNvPr id="283" name="Google Shape;283;p32"/>
          <p:cNvSpPr/>
          <p:nvPr/>
        </p:nvSpPr>
        <p:spPr>
          <a:xfrm>
            <a:off x="5596775" y="3370900"/>
            <a:ext cx="185100" cy="1851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2"/>
          <p:cNvSpPr txBox="1"/>
          <p:nvPr>
            <p:ph idx="4294967295" type="subTitle"/>
          </p:nvPr>
        </p:nvSpPr>
        <p:spPr>
          <a:xfrm>
            <a:off x="5858075" y="3682725"/>
            <a:ext cx="19719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UX Designer</a:t>
            </a:r>
            <a:endParaRPr sz="1400"/>
          </a:p>
        </p:txBody>
      </p:sp>
      <p:sp>
        <p:nvSpPr>
          <p:cNvPr id="285" name="Google Shape;285;p32"/>
          <p:cNvSpPr/>
          <p:nvPr/>
        </p:nvSpPr>
        <p:spPr>
          <a:xfrm>
            <a:off x="5596775" y="3787475"/>
            <a:ext cx="185100" cy="185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2"/>
          <p:cNvSpPr txBox="1"/>
          <p:nvPr>
            <p:ph idx="4294967295" type="subTitle"/>
          </p:nvPr>
        </p:nvSpPr>
        <p:spPr>
          <a:xfrm>
            <a:off x="5858075" y="4099300"/>
            <a:ext cx="19719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Brand Manager</a:t>
            </a:r>
            <a:endParaRPr sz="1400"/>
          </a:p>
        </p:txBody>
      </p:sp>
      <p:sp>
        <p:nvSpPr>
          <p:cNvPr id="287" name="Google Shape;287;p32"/>
          <p:cNvSpPr/>
          <p:nvPr/>
        </p:nvSpPr>
        <p:spPr>
          <a:xfrm>
            <a:off x="5596775" y="4204050"/>
            <a:ext cx="185100" cy="185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2"/>
          <p:cNvSpPr txBox="1"/>
          <p:nvPr>
            <p:ph idx="4294967295" type="subTitle"/>
          </p:nvPr>
        </p:nvSpPr>
        <p:spPr>
          <a:xfrm>
            <a:off x="5504204" y="1534850"/>
            <a:ext cx="2643000" cy="10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To modify this graph, click on it, follow the link, change the data and paste the new graph here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89" name="Google Shape;289;p32"/>
          <p:cNvSpPr txBox="1"/>
          <p:nvPr>
            <p:ph idx="4294967295" type="title"/>
          </p:nvPr>
        </p:nvSpPr>
        <p:spPr>
          <a:xfrm>
            <a:off x="3506000" y="1943050"/>
            <a:ext cx="8856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27%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90" name="Google Shape;290;p32"/>
          <p:cNvSpPr txBox="1"/>
          <p:nvPr>
            <p:ph idx="4294967295" type="title"/>
          </p:nvPr>
        </p:nvSpPr>
        <p:spPr>
          <a:xfrm>
            <a:off x="2414625" y="3940075"/>
            <a:ext cx="10335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40</a:t>
            </a:r>
            <a:r>
              <a:rPr lang="en" sz="1800"/>
              <a:t>%</a:t>
            </a:r>
            <a:endParaRPr sz="1800"/>
          </a:p>
        </p:txBody>
      </p:sp>
      <p:sp>
        <p:nvSpPr>
          <p:cNvPr id="291" name="Google Shape;291;p32"/>
          <p:cNvSpPr txBox="1"/>
          <p:nvPr>
            <p:ph idx="4294967295" type="title"/>
          </p:nvPr>
        </p:nvSpPr>
        <p:spPr>
          <a:xfrm>
            <a:off x="1717825" y="1667800"/>
            <a:ext cx="10335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13</a:t>
            </a:r>
            <a:r>
              <a:rPr lang="en" sz="1800">
                <a:solidFill>
                  <a:schemeClr val="lt1"/>
                </a:solidFill>
              </a:rPr>
              <a:t>%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92" name="Google Shape;292;p32"/>
          <p:cNvSpPr txBox="1"/>
          <p:nvPr>
            <p:ph idx="4294967295" type="title"/>
          </p:nvPr>
        </p:nvSpPr>
        <p:spPr>
          <a:xfrm>
            <a:off x="1081400" y="2792175"/>
            <a:ext cx="10335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20</a:t>
            </a:r>
            <a:r>
              <a:rPr lang="en" sz="1800"/>
              <a:t>%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R Consult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CB572"/>
      </a:accent1>
      <a:accent2>
        <a:srgbClr val="EFEFEF"/>
      </a:accent2>
      <a:accent3>
        <a:srgbClr val="A6682F"/>
      </a:accent3>
      <a:accent4>
        <a:srgbClr val="434343"/>
      </a:accent4>
      <a:accent5>
        <a:srgbClr val="F9CB9C"/>
      </a:accent5>
      <a:accent6>
        <a:srgbClr val="999999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